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147309350" r:id="rId3"/>
    <p:sldId id="2147309307" r:id="rId4"/>
    <p:sldId id="2147309271" r:id="rId5"/>
    <p:sldId id="2147309329" r:id="rId6"/>
    <p:sldId id="2147309332" r:id="rId7"/>
    <p:sldId id="2147309310" r:id="rId8"/>
    <p:sldId id="2147309312" r:id="rId9"/>
    <p:sldId id="2147309291" r:id="rId10"/>
    <p:sldId id="2147309288" r:id="rId11"/>
    <p:sldId id="2147309289" r:id="rId12"/>
    <p:sldId id="2147309335" r:id="rId13"/>
    <p:sldId id="2147309336" r:id="rId14"/>
    <p:sldId id="2147309346" r:id="rId15"/>
    <p:sldId id="2147309337" r:id="rId16"/>
    <p:sldId id="2147309338" r:id="rId17"/>
    <p:sldId id="2147309339" r:id="rId18"/>
    <p:sldId id="2147309340" r:id="rId19"/>
    <p:sldId id="2147309342" r:id="rId20"/>
    <p:sldId id="2147309345" r:id="rId21"/>
    <p:sldId id="2147309351" r:id="rId22"/>
    <p:sldId id="2147309347" r:id="rId23"/>
    <p:sldId id="2147309299" r:id="rId24"/>
    <p:sldId id="2147309348" r:id="rId25"/>
    <p:sldId id="2147309352" r:id="rId26"/>
    <p:sldId id="2147309343" r:id="rId27"/>
    <p:sldId id="2147309353" r:id="rId28"/>
    <p:sldId id="2147309356" r:id="rId29"/>
    <p:sldId id="2147309349" r:id="rId30"/>
    <p:sldId id="2147309326" r:id="rId31"/>
    <p:sldId id="2147309328" r:id="rId32"/>
    <p:sldId id="2147309355" r:id="rId33"/>
    <p:sldId id="2147309211" r:id="rId34"/>
    <p:sldId id="2147309212" r:id="rId35"/>
    <p:sldId id="2147309213" r:id="rId36"/>
    <p:sldId id="214730921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350"/>
            <p14:sldId id="2147309307"/>
            <p14:sldId id="2147309271"/>
            <p14:sldId id="2147309329"/>
            <p14:sldId id="2147309332"/>
            <p14:sldId id="2147309310"/>
            <p14:sldId id="2147309312"/>
            <p14:sldId id="2147309291"/>
            <p14:sldId id="2147309288"/>
            <p14:sldId id="2147309289"/>
            <p14:sldId id="2147309335"/>
            <p14:sldId id="2147309336"/>
            <p14:sldId id="2147309346"/>
            <p14:sldId id="2147309337"/>
            <p14:sldId id="2147309338"/>
            <p14:sldId id="2147309339"/>
            <p14:sldId id="2147309340"/>
            <p14:sldId id="2147309342"/>
            <p14:sldId id="2147309345"/>
            <p14:sldId id="2147309351"/>
            <p14:sldId id="2147309347"/>
            <p14:sldId id="2147309299"/>
            <p14:sldId id="2147309348"/>
            <p14:sldId id="2147309352"/>
            <p14:sldId id="2147309343"/>
            <p14:sldId id="2147309353"/>
            <p14:sldId id="2147309356"/>
            <p14:sldId id="2147309349"/>
          </p14:sldIdLst>
        </p14:section>
        <p14:section name="Extra" id="{E5F3158D-7788-4C84-B58B-EAD0188BF70B}">
          <p14:sldIdLst>
            <p14:sldId id="2147309326"/>
            <p14:sldId id="2147309328"/>
            <p14:sldId id="2147309355"/>
            <p14:sldId id="2147309211"/>
            <p14:sldId id="2147309212"/>
            <p14:sldId id="2147309213"/>
            <p14:sldId id="21473092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B3C0B7-8AFA-47C4-87C0-3082B8A3ED8C}" v="2" dt="2024-09-24T16:40:42.8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/>
  </p:normalViewPr>
  <p:slideViewPr>
    <p:cSldViewPr snapToGrid="0">
      <p:cViewPr varScale="1">
        <p:scale>
          <a:sx n="86" d="100"/>
          <a:sy n="86" d="100"/>
        </p:scale>
        <p:origin x="114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5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20AEEA52-97D0-411C-BA2B-FFD03B1B3EF3}"/>
    <pc:docChg chg="undo custSel addSld modSld modSection">
      <pc:chgData name="Mihai Budiu" userId="3fe408b5c12bb05c" providerId="LiveId" clId="{20AEEA52-97D0-411C-BA2B-FFD03B1B3EF3}" dt="2024-09-18T01:58:25.466" v="375" actId="14100"/>
      <pc:docMkLst>
        <pc:docMk/>
      </pc:docMkLst>
      <pc:sldChg chg="modSp">
        <pc:chgData name="Mihai Budiu" userId="3fe408b5c12bb05c" providerId="LiveId" clId="{20AEEA52-97D0-411C-BA2B-FFD03B1B3EF3}" dt="2024-09-18T01:45:38.915" v="166" actId="20577"/>
        <pc:sldMkLst>
          <pc:docMk/>
          <pc:sldMk cId="1399022519" sldId="2147309299"/>
        </pc:sldMkLst>
        <pc:spChg chg="mod">
          <ac:chgData name="Mihai Budiu" userId="3fe408b5c12bb05c" providerId="LiveId" clId="{20AEEA52-97D0-411C-BA2B-FFD03B1B3EF3}" dt="2024-09-18T01:45:38.915" v="166" actId="20577"/>
          <ac:spMkLst>
            <pc:docMk/>
            <pc:sldMk cId="1399022519" sldId="2147309299"/>
            <ac:spMk id="20" creationId="{8603CA54-F5BE-49E4-A229-A3ABFD8ED706}"/>
          </ac:spMkLst>
        </pc:spChg>
      </pc:sldChg>
      <pc:sldChg chg="modSp mod">
        <pc:chgData name="Mihai Budiu" userId="3fe408b5c12bb05c" providerId="LiveId" clId="{20AEEA52-97D0-411C-BA2B-FFD03B1B3EF3}" dt="2024-09-18T01:54:14.086" v="304" actId="27636"/>
        <pc:sldMkLst>
          <pc:docMk/>
          <pc:sldMk cId="488407623" sldId="2147309349"/>
        </pc:sldMkLst>
        <pc:spChg chg="mod">
          <ac:chgData name="Mihai Budiu" userId="3fe408b5c12bb05c" providerId="LiveId" clId="{20AEEA52-97D0-411C-BA2B-FFD03B1B3EF3}" dt="2024-09-18T01:54:14.086" v="304" actId="27636"/>
          <ac:spMkLst>
            <pc:docMk/>
            <pc:sldMk cId="488407623" sldId="2147309349"/>
            <ac:spMk id="3" creationId="{9185B1C3-3E49-35D5-F883-FFFB71BAA5B8}"/>
          </ac:spMkLst>
        </pc:spChg>
        <pc:picChg chg="mod ord modCrop">
          <ac:chgData name="Mihai Budiu" userId="3fe408b5c12bb05c" providerId="LiveId" clId="{20AEEA52-97D0-411C-BA2B-FFD03B1B3EF3}" dt="2024-09-18T01:54:07.441" v="302" actId="167"/>
          <ac:picMkLst>
            <pc:docMk/>
            <pc:sldMk cId="488407623" sldId="2147309349"/>
            <ac:picMk id="6" creationId="{F0E97465-B5EF-9202-A46D-044869FC4A1D}"/>
          </ac:picMkLst>
        </pc:picChg>
      </pc:sldChg>
      <pc:sldChg chg="modSp mod">
        <pc:chgData name="Mihai Budiu" userId="3fe408b5c12bb05c" providerId="LiveId" clId="{20AEEA52-97D0-411C-BA2B-FFD03B1B3EF3}" dt="2024-09-18T01:39:48.551" v="165"/>
        <pc:sldMkLst>
          <pc:docMk/>
          <pc:sldMk cId="2759084586" sldId="2147309350"/>
        </pc:sldMkLst>
        <pc:spChg chg="mod">
          <ac:chgData name="Mihai Budiu" userId="3fe408b5c12bb05c" providerId="LiveId" clId="{20AEEA52-97D0-411C-BA2B-FFD03B1B3EF3}" dt="2024-09-18T01:39:48.551" v="165"/>
          <ac:spMkLst>
            <pc:docMk/>
            <pc:sldMk cId="2759084586" sldId="2147309350"/>
            <ac:spMk id="3" creationId="{E1026BEA-C85F-1767-A0C8-7C1BE203E62A}"/>
          </ac:spMkLst>
        </pc:spChg>
      </pc:sldChg>
      <pc:sldChg chg="addSp delSp modSp new mod modClrScheme modAnim chgLayout">
        <pc:chgData name="Mihai Budiu" userId="3fe408b5c12bb05c" providerId="LiveId" clId="{20AEEA52-97D0-411C-BA2B-FFD03B1B3EF3}" dt="2024-09-18T01:21:26.078" v="164" actId="1038"/>
        <pc:sldMkLst>
          <pc:docMk/>
          <pc:sldMk cId="3742390309" sldId="2147309354"/>
        </pc:sldMkLst>
        <pc:spChg chg="del">
          <ac:chgData name="Mihai Budiu" userId="3fe408b5c12bb05c" providerId="LiveId" clId="{20AEEA52-97D0-411C-BA2B-FFD03B1B3EF3}" dt="2024-09-18T01:17:47.606" v="1" actId="700"/>
          <ac:spMkLst>
            <pc:docMk/>
            <pc:sldMk cId="3742390309" sldId="2147309354"/>
            <ac:spMk id="2" creationId="{D5603967-4FE4-FF0B-E745-47E7AE016EE7}"/>
          </ac:spMkLst>
        </pc:spChg>
        <pc:spChg chg="del">
          <ac:chgData name="Mihai Budiu" userId="3fe408b5c12bb05c" providerId="LiveId" clId="{20AEEA52-97D0-411C-BA2B-FFD03B1B3EF3}" dt="2024-09-18T01:17:47.606" v="1" actId="700"/>
          <ac:spMkLst>
            <pc:docMk/>
            <pc:sldMk cId="3742390309" sldId="2147309354"/>
            <ac:spMk id="3" creationId="{8755C6F7-177A-CE7A-2A02-19A536C277D5}"/>
          </ac:spMkLst>
        </pc:spChg>
        <pc:spChg chg="mod ord">
          <ac:chgData name="Mihai Budiu" userId="3fe408b5c12bb05c" providerId="LiveId" clId="{20AEEA52-97D0-411C-BA2B-FFD03B1B3EF3}" dt="2024-09-18T01:17:47.606" v="1" actId="700"/>
          <ac:spMkLst>
            <pc:docMk/>
            <pc:sldMk cId="3742390309" sldId="2147309354"/>
            <ac:spMk id="4" creationId="{99B7251A-B332-0A33-A3B3-0AAF8AB01948}"/>
          </ac:spMkLst>
        </pc:spChg>
        <pc:picChg chg="add mod">
          <ac:chgData name="Mihai Budiu" userId="3fe408b5c12bb05c" providerId="LiveId" clId="{20AEEA52-97D0-411C-BA2B-FFD03B1B3EF3}" dt="2024-09-18T01:21:26.078" v="164" actId="1038"/>
          <ac:picMkLst>
            <pc:docMk/>
            <pc:sldMk cId="3742390309" sldId="2147309354"/>
            <ac:picMk id="5" creationId="{023CA679-1705-8630-F711-C7595165B897}"/>
          </ac:picMkLst>
        </pc:picChg>
      </pc:sldChg>
      <pc:sldChg chg="addSp delSp modSp new mod">
        <pc:chgData name="Mihai Budiu" userId="3fe408b5c12bb05c" providerId="LiveId" clId="{20AEEA52-97D0-411C-BA2B-FFD03B1B3EF3}" dt="2024-09-18T01:58:25.466" v="375" actId="14100"/>
        <pc:sldMkLst>
          <pc:docMk/>
          <pc:sldMk cId="2106317209" sldId="2147309355"/>
        </pc:sldMkLst>
        <pc:spChg chg="mod">
          <ac:chgData name="Mihai Budiu" userId="3fe408b5c12bb05c" providerId="LiveId" clId="{20AEEA52-97D0-411C-BA2B-FFD03B1B3EF3}" dt="2024-09-18T01:58:25.466" v="375" actId="14100"/>
          <ac:spMkLst>
            <pc:docMk/>
            <pc:sldMk cId="2106317209" sldId="2147309355"/>
            <ac:spMk id="2" creationId="{4A2A549C-E72D-599A-0F94-6F383D3115F5}"/>
          </ac:spMkLst>
        </pc:spChg>
        <pc:spChg chg="del mod">
          <ac:chgData name="Mihai Budiu" userId="3fe408b5c12bb05c" providerId="LiveId" clId="{20AEEA52-97D0-411C-BA2B-FFD03B1B3EF3}" dt="2024-09-18T01:57:54.789" v="309"/>
          <ac:spMkLst>
            <pc:docMk/>
            <pc:sldMk cId="2106317209" sldId="2147309355"/>
            <ac:spMk id="3" creationId="{5735F732-CFD2-3550-6860-EBE98116211D}"/>
          </ac:spMkLst>
        </pc:spChg>
        <pc:picChg chg="add mod">
          <ac:chgData name="Mihai Budiu" userId="3fe408b5c12bb05c" providerId="LiveId" clId="{20AEEA52-97D0-411C-BA2B-FFD03B1B3EF3}" dt="2024-09-18T01:58:01.722" v="312" actId="14100"/>
          <ac:picMkLst>
            <pc:docMk/>
            <pc:sldMk cId="2106317209" sldId="2147309355"/>
            <ac:picMk id="6" creationId="{A1179380-C70F-FFF3-ECF8-AAF05BBF83BD}"/>
          </ac:picMkLst>
        </pc:picChg>
      </pc:sldChg>
    </pc:docChg>
  </pc:docChgLst>
  <pc:docChgLst>
    <pc:chgData name="Mihai Budiu" userId="3fe408b5c12bb05c" providerId="LiveId" clId="{B98C0E9B-E05D-4A3D-AFA9-0D72F2DC65D4}"/>
    <pc:docChg chg="undo custSel addSld delSld modSld sldOrd delSection modSection">
      <pc:chgData name="Mihai Budiu" userId="3fe408b5c12bb05c" providerId="LiveId" clId="{B98C0E9B-E05D-4A3D-AFA9-0D72F2DC65D4}" dt="2024-09-09T20:58:40.659" v="6601" actId="47"/>
      <pc:docMkLst>
        <pc:docMk/>
      </pc:docMkLst>
      <pc:sldChg chg="addSp delSp modSp mod">
        <pc:chgData name="Mihai Budiu" userId="3fe408b5c12bb05c" providerId="LiveId" clId="{B98C0E9B-E05D-4A3D-AFA9-0D72F2DC65D4}" dt="2024-09-09T20:39:06.254" v="6432" actId="6549"/>
        <pc:sldMkLst>
          <pc:docMk/>
          <pc:sldMk cId="359428115" sldId="256"/>
        </pc:sldMkLst>
        <pc:spChg chg="mod">
          <ac:chgData name="Mihai Budiu" userId="3fe408b5c12bb05c" providerId="LiveId" clId="{B98C0E9B-E05D-4A3D-AFA9-0D72F2DC65D4}" dt="2024-09-09T20:30:15.723" v="6324" actId="1076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B98C0E9B-E05D-4A3D-AFA9-0D72F2DC65D4}" dt="2024-09-09T20:39:06.254" v="6432" actId="6549"/>
          <ac:spMkLst>
            <pc:docMk/>
            <pc:sldMk cId="359428115" sldId="256"/>
            <ac:spMk id="3" creationId="{8E98FC00-57FC-44CF-92E8-56E4B9431A64}"/>
          </ac:spMkLst>
        </pc:spChg>
        <pc:spChg chg="add del mod">
          <ac:chgData name="Mihai Budiu" userId="3fe408b5c12bb05c" providerId="LiveId" clId="{B98C0E9B-E05D-4A3D-AFA9-0D72F2DC65D4}" dt="2024-09-09T20:37:53.473" v="6332" actId="478"/>
          <ac:spMkLst>
            <pc:docMk/>
            <pc:sldMk cId="359428115" sldId="256"/>
            <ac:spMk id="4" creationId="{1692E3B8-5A74-ED48-09E0-B56090D6BA24}"/>
          </ac:spMkLst>
        </pc:spChg>
        <pc:spChg chg="add">
          <ac:chgData name="Mihai Budiu" userId="3fe408b5c12bb05c" providerId="LiveId" clId="{B98C0E9B-E05D-4A3D-AFA9-0D72F2DC65D4}" dt="2024-09-09T20:37:57.479" v="6333"/>
          <ac:spMkLst>
            <pc:docMk/>
            <pc:sldMk cId="359428115" sldId="256"/>
            <ac:spMk id="5" creationId="{69D45C53-094F-DD2A-834F-2620AA056F22}"/>
          </ac:spMkLst>
        </pc:spChg>
        <pc:picChg chg="add mod">
          <ac:chgData name="Mihai Budiu" userId="3fe408b5c12bb05c" providerId="LiveId" clId="{B98C0E9B-E05D-4A3D-AFA9-0D72F2DC65D4}" dt="2024-08-29T22:14:44.146" v="3661"/>
          <ac:picMkLst>
            <pc:docMk/>
            <pc:sldMk cId="359428115" sldId="256"/>
            <ac:picMk id="5" creationId="{56308AD1-B67C-D3B8-79F0-C4C107BC9B79}"/>
          </ac:picMkLst>
        </pc:picChg>
        <pc:picChg chg="del mod">
          <ac:chgData name="Mihai Budiu" userId="3fe408b5c12bb05c" providerId="LiveId" clId="{B98C0E9B-E05D-4A3D-AFA9-0D72F2DC65D4}" dt="2024-09-09T19:02:03.190" v="6310" actId="478"/>
          <ac:picMkLst>
            <pc:docMk/>
            <pc:sldMk cId="359428115" sldId="256"/>
            <ac:picMk id="6" creationId="{A318188B-A18A-BFA4-4327-B0E57C09962E}"/>
          </ac:picMkLst>
        </pc:picChg>
        <pc:picChg chg="add del mod">
          <ac:chgData name="Mihai Budiu" userId="3fe408b5c12bb05c" providerId="LiveId" clId="{B98C0E9B-E05D-4A3D-AFA9-0D72F2DC65D4}" dt="2024-09-09T20:28:34.924" v="6317" actId="478"/>
          <ac:picMkLst>
            <pc:docMk/>
            <pc:sldMk cId="359428115" sldId="256"/>
            <ac:picMk id="8" creationId="{53591800-61B9-E4A7-77D1-E32E80891F29}"/>
          </ac:picMkLst>
        </pc:picChg>
        <pc:picChg chg="add mod">
          <ac:chgData name="Mihai Budiu" userId="3fe408b5c12bb05c" providerId="LiveId" clId="{B98C0E9B-E05D-4A3D-AFA9-0D72F2DC65D4}" dt="2024-09-09T20:39:00.532" v="6427" actId="1076"/>
          <ac:picMkLst>
            <pc:docMk/>
            <pc:sldMk cId="359428115" sldId="256"/>
            <ac:picMk id="9" creationId="{EA130E19-3463-1094-B711-94A21C9FC819}"/>
          </ac:picMkLst>
        </pc:picChg>
        <pc:picChg chg="add mod">
          <ac:chgData name="Mihai Budiu" userId="3fe408b5c12bb05c" providerId="LiveId" clId="{B98C0E9B-E05D-4A3D-AFA9-0D72F2DC65D4}" dt="2024-09-09T20:28:52.803" v="6323" actId="1076"/>
          <ac:picMkLst>
            <pc:docMk/>
            <pc:sldMk cId="359428115" sldId="256"/>
            <ac:picMk id="1026" creationId="{7866EEF7-7C38-97A9-4435-70413977C925}"/>
          </ac:picMkLst>
        </pc:picChg>
      </pc:sldChg>
      <pc:sldChg chg="del">
        <pc:chgData name="Mihai Budiu" userId="3fe408b5c12bb05c" providerId="LiveId" clId="{B98C0E9B-E05D-4A3D-AFA9-0D72F2DC65D4}" dt="2024-08-29T00:19:54.346" v="660" actId="47"/>
        <pc:sldMkLst>
          <pc:docMk/>
          <pc:sldMk cId="2452161966" sldId="257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1999889817" sldId="268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861629118" sldId="273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3255860693" sldId="281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4260835909" sldId="282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2860766751" sldId="288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1651621493" sldId="313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3541815644" sldId="353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1679662939" sldId="357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2779003683" sldId="369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1557886295" sldId="370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2609468811" sldId="371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262010240" sldId="377"/>
        </pc:sldMkLst>
      </pc:sldChg>
      <pc:sldChg chg="ord">
        <pc:chgData name="Mihai Budiu" userId="3fe408b5c12bb05c" providerId="LiveId" clId="{B98C0E9B-E05D-4A3D-AFA9-0D72F2DC65D4}" dt="2024-08-29T00:32:56.600" v="864"/>
        <pc:sldMkLst>
          <pc:docMk/>
          <pc:sldMk cId="2562909567" sldId="2147309211"/>
        </pc:sldMkLst>
      </pc:sldChg>
      <pc:sldChg chg="ord">
        <pc:chgData name="Mihai Budiu" userId="3fe408b5c12bb05c" providerId="LiveId" clId="{B98C0E9B-E05D-4A3D-AFA9-0D72F2DC65D4}" dt="2024-08-29T00:32:56.600" v="864"/>
        <pc:sldMkLst>
          <pc:docMk/>
          <pc:sldMk cId="3806167109" sldId="2147309212"/>
        </pc:sldMkLst>
      </pc:sldChg>
      <pc:sldChg chg="ord">
        <pc:chgData name="Mihai Budiu" userId="3fe408b5c12bb05c" providerId="LiveId" clId="{B98C0E9B-E05D-4A3D-AFA9-0D72F2DC65D4}" dt="2024-08-29T00:32:56.600" v="864"/>
        <pc:sldMkLst>
          <pc:docMk/>
          <pc:sldMk cId="838020095" sldId="2147309213"/>
        </pc:sldMkLst>
      </pc:sldChg>
      <pc:sldChg chg="ord">
        <pc:chgData name="Mihai Budiu" userId="3fe408b5c12bb05c" providerId="LiveId" clId="{B98C0E9B-E05D-4A3D-AFA9-0D72F2DC65D4}" dt="2024-08-29T00:32:56.600" v="864"/>
        <pc:sldMkLst>
          <pc:docMk/>
          <pc:sldMk cId="3411139596" sldId="2147309214"/>
        </pc:sldMkLst>
      </pc:sldChg>
      <pc:sldChg chg="modSp mod">
        <pc:chgData name="Mihai Budiu" userId="3fe408b5c12bb05c" providerId="LiveId" clId="{B98C0E9B-E05D-4A3D-AFA9-0D72F2DC65D4}" dt="2024-09-09T20:50:30.883" v="6460" actId="20577"/>
        <pc:sldMkLst>
          <pc:docMk/>
          <pc:sldMk cId="1022273770" sldId="2147309271"/>
        </pc:sldMkLst>
        <pc:spChg chg="mod">
          <ac:chgData name="Mihai Budiu" userId="3fe408b5c12bb05c" providerId="LiveId" clId="{B98C0E9B-E05D-4A3D-AFA9-0D72F2DC65D4}" dt="2024-08-29T00:25:19.987" v="785" actId="403"/>
          <ac:spMkLst>
            <pc:docMk/>
            <pc:sldMk cId="1022273770" sldId="2147309271"/>
            <ac:spMk id="2" creationId="{0709BF51-841C-7147-7FB9-D76B57B7052D}"/>
          </ac:spMkLst>
        </pc:spChg>
        <pc:spChg chg="mod">
          <ac:chgData name="Mihai Budiu" userId="3fe408b5c12bb05c" providerId="LiveId" clId="{B98C0E9B-E05D-4A3D-AFA9-0D72F2DC65D4}" dt="2024-09-09T20:50:30.883" v="6460" actId="20577"/>
          <ac:spMkLst>
            <pc:docMk/>
            <pc:sldMk cId="1022273770" sldId="2147309271"/>
            <ac:spMk id="3" creationId="{67E45A9F-F2A3-59EF-123C-80B72B21C765}"/>
          </ac:spMkLst>
        </pc:spChg>
        <pc:spChg chg="mod">
          <ac:chgData name="Mihai Budiu" userId="3fe408b5c12bb05c" providerId="LiveId" clId="{B98C0E9B-E05D-4A3D-AFA9-0D72F2DC65D4}" dt="2024-08-29T23:15:23.417" v="5070" actId="1076"/>
          <ac:spMkLst>
            <pc:docMk/>
            <pc:sldMk cId="1022273770" sldId="2147309271"/>
            <ac:spMk id="7" creationId="{A7DAD6C7-4CCA-5D88-7F58-7A7E9782EA69}"/>
          </ac:spMkLst>
        </pc:spChg>
        <pc:spChg chg="mod">
          <ac:chgData name="Mihai Budiu" userId="3fe408b5c12bb05c" providerId="LiveId" clId="{B98C0E9B-E05D-4A3D-AFA9-0D72F2DC65D4}" dt="2024-08-29T23:15:27.856" v="5071" actId="1076"/>
          <ac:spMkLst>
            <pc:docMk/>
            <pc:sldMk cId="1022273770" sldId="2147309271"/>
            <ac:spMk id="9" creationId="{BC014720-4537-86EC-B967-10578C4EFDF7}"/>
          </ac:spMkLst>
        </pc:spChg>
        <pc:picChg chg="mod">
          <ac:chgData name="Mihai Budiu" userId="3fe408b5c12bb05c" providerId="LiveId" clId="{B98C0E9B-E05D-4A3D-AFA9-0D72F2DC65D4}" dt="2024-08-29T23:15:18.283" v="5069" actId="1076"/>
          <ac:picMkLst>
            <pc:docMk/>
            <pc:sldMk cId="1022273770" sldId="2147309271"/>
            <ac:picMk id="5" creationId="{4031C079-B23A-E018-D134-D0DBFC65EBD1}"/>
          </ac:picMkLst>
        </pc:picChg>
        <pc:picChg chg="mod">
          <ac:chgData name="Mihai Budiu" userId="3fe408b5c12bb05c" providerId="LiveId" clId="{B98C0E9B-E05D-4A3D-AFA9-0D72F2DC65D4}" dt="2024-08-27T15:51:37.007" v="55" actId="1076"/>
          <ac:picMkLst>
            <pc:docMk/>
            <pc:sldMk cId="1022273770" sldId="2147309271"/>
            <ac:picMk id="10" creationId="{BA2A371F-BB0F-D2D2-FE32-E468F2B87827}"/>
          </ac:picMkLst>
        </pc:picChg>
      </pc:sldChg>
      <pc:sldChg chg="del ord">
        <pc:chgData name="Mihai Budiu" userId="3fe408b5c12bb05c" providerId="LiveId" clId="{B98C0E9B-E05D-4A3D-AFA9-0D72F2DC65D4}" dt="2024-08-29T22:29:35.710" v="4520" actId="47"/>
        <pc:sldMkLst>
          <pc:docMk/>
          <pc:sldMk cId="2645037205" sldId="2147309284"/>
        </pc:sldMkLst>
      </pc:sldChg>
      <pc:sldChg chg="addSp delSp modSp add del mod">
        <pc:chgData name="Mihai Budiu" userId="3fe408b5c12bb05c" providerId="LiveId" clId="{B98C0E9B-E05D-4A3D-AFA9-0D72F2DC65D4}" dt="2024-08-30T17:17:33.888" v="5878" actId="1076"/>
        <pc:sldMkLst>
          <pc:docMk/>
          <pc:sldMk cId="977280246" sldId="2147309288"/>
        </pc:sldMkLst>
        <pc:spChg chg="mod">
          <ac:chgData name="Mihai Budiu" userId="3fe408b5c12bb05c" providerId="LiveId" clId="{B98C0E9B-E05D-4A3D-AFA9-0D72F2DC65D4}" dt="2024-08-29T00:31:47.235" v="830" actId="403"/>
          <ac:spMkLst>
            <pc:docMk/>
            <pc:sldMk cId="977280246" sldId="2147309288"/>
            <ac:spMk id="2" creationId="{547DF8E0-B9A3-4007-B5A9-B9F8C8DF0DBB}"/>
          </ac:spMkLst>
        </pc:spChg>
        <pc:spChg chg="del">
          <ac:chgData name="Mihai Budiu" userId="3fe408b5c12bb05c" providerId="LiveId" clId="{B98C0E9B-E05D-4A3D-AFA9-0D72F2DC65D4}" dt="2024-08-29T00:21:11.067" v="673" actId="478"/>
          <ac:spMkLst>
            <pc:docMk/>
            <pc:sldMk cId="977280246" sldId="2147309288"/>
            <ac:spMk id="9" creationId="{6A4C0050-DBA3-1A5B-DB8D-0A4A41EF7417}"/>
          </ac:spMkLst>
        </pc:spChg>
        <pc:spChg chg="mod">
          <ac:chgData name="Mihai Budiu" userId="3fe408b5c12bb05c" providerId="LiveId" clId="{B98C0E9B-E05D-4A3D-AFA9-0D72F2DC65D4}" dt="2024-08-29T00:23:32.013" v="713" actId="20577"/>
          <ac:spMkLst>
            <pc:docMk/>
            <pc:sldMk cId="977280246" sldId="2147309288"/>
            <ac:spMk id="14" creationId="{35C69596-626E-4AD6-910F-9A9C2DAEA33C}"/>
          </ac:spMkLst>
        </pc:spChg>
        <pc:spChg chg="del mod">
          <ac:chgData name="Mihai Budiu" userId="3fe408b5c12bb05c" providerId="LiveId" clId="{B98C0E9B-E05D-4A3D-AFA9-0D72F2DC65D4}" dt="2024-08-29T23:04:51.901" v="4774" actId="478"/>
          <ac:spMkLst>
            <pc:docMk/>
            <pc:sldMk cId="977280246" sldId="2147309288"/>
            <ac:spMk id="33" creationId="{8F609DEE-E9A7-46DC-A87F-8D40F8FFF89B}"/>
          </ac:spMkLst>
        </pc:spChg>
        <pc:spChg chg="mod">
          <ac:chgData name="Mihai Budiu" userId="3fe408b5c12bb05c" providerId="LiveId" clId="{B98C0E9B-E05D-4A3D-AFA9-0D72F2DC65D4}" dt="2024-08-29T00:23:17.278" v="707" actId="403"/>
          <ac:spMkLst>
            <pc:docMk/>
            <pc:sldMk cId="977280246" sldId="2147309288"/>
            <ac:spMk id="34" creationId="{04B1F9AD-5877-45F6-BBBE-74636EEAAD71}"/>
          </ac:spMkLst>
        </pc:spChg>
        <pc:spChg chg="mod">
          <ac:chgData name="Mihai Budiu" userId="3fe408b5c12bb05c" providerId="LiveId" clId="{B98C0E9B-E05D-4A3D-AFA9-0D72F2DC65D4}" dt="2024-08-29T00:23:17.278" v="707" actId="403"/>
          <ac:spMkLst>
            <pc:docMk/>
            <pc:sldMk cId="977280246" sldId="2147309288"/>
            <ac:spMk id="35" creationId="{93475D91-159B-40B6-93CF-9640B0F19DBA}"/>
          </ac:spMkLst>
        </pc:spChg>
        <pc:spChg chg="mod">
          <ac:chgData name="Mihai Budiu" userId="3fe408b5c12bb05c" providerId="LiveId" clId="{B98C0E9B-E05D-4A3D-AFA9-0D72F2DC65D4}" dt="2024-08-29T00:23:17.278" v="707" actId="403"/>
          <ac:spMkLst>
            <pc:docMk/>
            <pc:sldMk cId="977280246" sldId="2147309288"/>
            <ac:spMk id="36" creationId="{EA08AE87-8689-45E1-9601-DA3B5B7E0D09}"/>
          </ac:spMkLst>
        </pc:spChg>
        <pc:spChg chg="mod">
          <ac:chgData name="Mihai Budiu" userId="3fe408b5c12bb05c" providerId="LiveId" clId="{B98C0E9B-E05D-4A3D-AFA9-0D72F2DC65D4}" dt="2024-08-29T00:23:17.278" v="707" actId="403"/>
          <ac:spMkLst>
            <pc:docMk/>
            <pc:sldMk cId="977280246" sldId="2147309288"/>
            <ac:spMk id="37" creationId="{4584944C-A295-449C-B570-F19FA19F4096}"/>
          </ac:spMkLst>
        </pc:spChg>
        <pc:spChg chg="mod">
          <ac:chgData name="Mihai Budiu" userId="3fe408b5c12bb05c" providerId="LiveId" clId="{B98C0E9B-E05D-4A3D-AFA9-0D72F2DC65D4}" dt="2024-08-29T00:23:17.278" v="707" actId="403"/>
          <ac:spMkLst>
            <pc:docMk/>
            <pc:sldMk cId="977280246" sldId="2147309288"/>
            <ac:spMk id="38" creationId="{7AD27172-0626-43ED-95A5-74A089D7F0FF}"/>
          </ac:spMkLst>
        </pc:spChg>
        <pc:spChg chg="mod">
          <ac:chgData name="Mihai Budiu" userId="3fe408b5c12bb05c" providerId="LiveId" clId="{B98C0E9B-E05D-4A3D-AFA9-0D72F2DC65D4}" dt="2024-08-29T00:23:17.278" v="707" actId="403"/>
          <ac:spMkLst>
            <pc:docMk/>
            <pc:sldMk cId="977280246" sldId="2147309288"/>
            <ac:spMk id="39" creationId="{02D0F119-3844-4869-BC98-F66D4746C5AF}"/>
          </ac:spMkLst>
        </pc:spChg>
        <pc:spChg chg="mod">
          <ac:chgData name="Mihai Budiu" userId="3fe408b5c12bb05c" providerId="LiveId" clId="{B98C0E9B-E05D-4A3D-AFA9-0D72F2DC65D4}" dt="2024-08-29T00:23:17.278" v="707" actId="403"/>
          <ac:spMkLst>
            <pc:docMk/>
            <pc:sldMk cId="977280246" sldId="2147309288"/>
            <ac:spMk id="40" creationId="{B909EBC4-EBA4-495A-89BD-6E21C17AF845}"/>
          </ac:spMkLst>
        </pc:spChg>
        <pc:grpChg chg="mod">
          <ac:chgData name="Mihai Budiu" userId="3fe408b5c12bb05c" providerId="LiveId" clId="{B98C0E9B-E05D-4A3D-AFA9-0D72F2DC65D4}" dt="2024-08-29T23:04:56.245" v="4775" actId="1076"/>
          <ac:grpSpMkLst>
            <pc:docMk/>
            <pc:sldMk cId="977280246" sldId="2147309288"/>
            <ac:grpSpMk id="5" creationId="{8AE4048A-AEF5-45A4-A39F-AD49B9AC2D27}"/>
          </ac:grpSpMkLst>
        </pc:grpChg>
        <pc:picChg chg="del mod">
          <ac:chgData name="Mihai Budiu" userId="3fe408b5c12bb05c" providerId="LiveId" clId="{B98C0E9B-E05D-4A3D-AFA9-0D72F2DC65D4}" dt="2024-08-29T00:47:24.814" v="1334" actId="478"/>
          <ac:picMkLst>
            <pc:docMk/>
            <pc:sldMk cId="977280246" sldId="2147309288"/>
            <ac:picMk id="6" creationId="{4A9532E1-22B6-47EE-6919-C72BFE3E93DF}"/>
          </ac:picMkLst>
        </pc:picChg>
        <pc:picChg chg="add mod">
          <ac:chgData name="Mihai Budiu" userId="3fe408b5c12bb05c" providerId="LiveId" clId="{B98C0E9B-E05D-4A3D-AFA9-0D72F2DC65D4}" dt="2024-08-30T17:17:33.888" v="5878" actId="1076"/>
          <ac:picMkLst>
            <pc:docMk/>
            <pc:sldMk cId="977280246" sldId="2147309288"/>
            <ac:picMk id="8" creationId="{D36757D8-9CC6-477C-D2F9-A02BB06ABC3D}"/>
          </ac:picMkLst>
        </pc:picChg>
        <pc:cxnChg chg="del">
          <ac:chgData name="Mihai Budiu" userId="3fe408b5c12bb05c" providerId="LiveId" clId="{B98C0E9B-E05D-4A3D-AFA9-0D72F2DC65D4}" dt="2024-08-29T00:21:11.972" v="674" actId="478"/>
          <ac:cxnSpMkLst>
            <pc:docMk/>
            <pc:sldMk cId="977280246" sldId="2147309288"/>
            <ac:cxnSpMk id="7" creationId="{6359CCA6-D2D3-32F9-8D14-4E6068B6E0BE}"/>
          </ac:cxnSpMkLst>
        </pc:cxnChg>
      </pc:sldChg>
      <pc:sldChg chg="addSp delSp modSp mod">
        <pc:chgData name="Mihai Budiu" userId="3fe408b5c12bb05c" providerId="LiveId" clId="{B98C0E9B-E05D-4A3D-AFA9-0D72F2DC65D4}" dt="2024-08-29T23:22:47.057" v="5335" actId="5793"/>
        <pc:sldMkLst>
          <pc:docMk/>
          <pc:sldMk cId="1387068674" sldId="2147309289"/>
        </pc:sldMkLst>
        <pc:spChg chg="mod">
          <ac:chgData name="Mihai Budiu" userId="3fe408b5c12bb05c" providerId="LiveId" clId="{B98C0E9B-E05D-4A3D-AFA9-0D72F2DC65D4}" dt="2024-08-29T00:31:52.982" v="831" actId="404"/>
          <ac:spMkLst>
            <pc:docMk/>
            <pc:sldMk cId="1387068674" sldId="2147309289"/>
            <ac:spMk id="2" creationId="{DF1B1867-328A-48EB-8038-9A2E92FC4BAA}"/>
          </ac:spMkLst>
        </pc:spChg>
        <pc:spChg chg="mod">
          <ac:chgData name="Mihai Budiu" userId="3fe408b5c12bb05c" providerId="LiveId" clId="{B98C0E9B-E05D-4A3D-AFA9-0D72F2DC65D4}" dt="2024-08-29T23:22:47.057" v="5335" actId="5793"/>
          <ac:spMkLst>
            <pc:docMk/>
            <pc:sldMk cId="1387068674" sldId="2147309289"/>
            <ac:spMk id="3" creationId="{1B02E03C-94B0-EFAE-27C5-50D8C26F2A45}"/>
          </ac:spMkLst>
        </pc:spChg>
        <pc:spChg chg="add del mod">
          <ac:chgData name="Mihai Budiu" userId="3fe408b5c12bb05c" providerId="LiveId" clId="{B98C0E9B-E05D-4A3D-AFA9-0D72F2DC65D4}" dt="2024-08-29T23:09:35.202" v="4894" actId="478"/>
          <ac:spMkLst>
            <pc:docMk/>
            <pc:sldMk cId="1387068674" sldId="2147309289"/>
            <ac:spMk id="5" creationId="{D54F2D3C-F13B-3046-49B7-7AF8893A8DB7}"/>
          </ac:spMkLst>
        </pc:spChg>
        <pc:spChg chg="add del mod">
          <ac:chgData name="Mihai Budiu" userId="3fe408b5c12bb05c" providerId="LiveId" clId="{B98C0E9B-E05D-4A3D-AFA9-0D72F2DC65D4}" dt="2024-08-29T23:05:57.685" v="4786" actId="478"/>
          <ac:spMkLst>
            <pc:docMk/>
            <pc:sldMk cId="1387068674" sldId="2147309289"/>
            <ac:spMk id="8" creationId="{156F1FEC-E1EE-A52B-B1F9-5ABEB4173558}"/>
          </ac:spMkLst>
        </pc:spChg>
        <pc:spChg chg="del mod">
          <ac:chgData name="Mihai Budiu" userId="3fe408b5c12bb05c" providerId="LiveId" clId="{B98C0E9B-E05D-4A3D-AFA9-0D72F2DC65D4}" dt="2024-08-29T23:05:16.620" v="4776" actId="478"/>
          <ac:spMkLst>
            <pc:docMk/>
            <pc:sldMk cId="1387068674" sldId="2147309289"/>
            <ac:spMk id="10" creationId="{464A5FB6-C71B-47CF-89AE-EEABF4ECF426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13" creationId="{1CBFCB4C-34FF-287C-E59E-CD82DD07BFCD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14" creationId="{4E9A3FD0-576A-FB97-46A1-177C6BBFF08E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15" creationId="{6229C76E-7A79-8E39-2F77-6BBA9ADD3942}"/>
          </ac:spMkLst>
        </pc:spChg>
        <pc:spChg chg="mod">
          <ac:chgData name="Mihai Budiu" userId="3fe408b5c12bb05c" providerId="LiveId" clId="{B98C0E9B-E05D-4A3D-AFA9-0D72F2DC65D4}" dt="2024-08-29T23:10:36.939" v="4917" actId="1076"/>
          <ac:spMkLst>
            <pc:docMk/>
            <pc:sldMk cId="1387068674" sldId="2147309289"/>
            <ac:spMk id="16" creationId="{6EE11BB4-C519-6CF9-ED7A-8368594C6DD7}"/>
          </ac:spMkLst>
        </pc:spChg>
        <pc:spChg chg="add del mod">
          <ac:chgData name="Mihai Budiu" userId="3fe408b5c12bb05c" providerId="LiveId" clId="{B98C0E9B-E05D-4A3D-AFA9-0D72F2DC65D4}" dt="2024-08-29T23:09:35.202" v="4894" actId="478"/>
          <ac:spMkLst>
            <pc:docMk/>
            <pc:sldMk cId="1387068674" sldId="2147309289"/>
            <ac:spMk id="18" creationId="{8F148402-9DDE-2082-4DAC-60A8D0AB16E9}"/>
          </ac:spMkLst>
        </pc:spChg>
        <pc:spChg chg="add del mod">
          <ac:chgData name="Mihai Budiu" userId="3fe408b5c12bb05c" providerId="LiveId" clId="{B98C0E9B-E05D-4A3D-AFA9-0D72F2DC65D4}" dt="2024-08-29T23:09:35.202" v="4894" actId="478"/>
          <ac:spMkLst>
            <pc:docMk/>
            <pc:sldMk cId="1387068674" sldId="2147309289"/>
            <ac:spMk id="19" creationId="{81E7865F-ADF4-797C-5C53-522A0926ABB4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22" creationId="{634435C4-D9C7-4E33-B87B-B8CCD91E5BCF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23" creationId="{F4DBF4C2-D04F-4C13-BC13-6FBB52773370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24" creationId="{C23F489A-6989-42EF-9C33-FFA4BF432DBD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25" creationId="{9822DFC6-98A1-4DC3-B020-EF4AE4370898}"/>
          </ac:spMkLst>
        </pc:spChg>
        <pc:spChg chg="add del mod">
          <ac:chgData name="Mihai Budiu" userId="3fe408b5c12bb05c" providerId="LiveId" clId="{B98C0E9B-E05D-4A3D-AFA9-0D72F2DC65D4}" dt="2024-08-29T23:05:53.361" v="4783" actId="478"/>
          <ac:spMkLst>
            <pc:docMk/>
            <pc:sldMk cId="1387068674" sldId="2147309289"/>
            <ac:spMk id="28" creationId="{D6537BB1-0D09-3F5A-D6EF-27A275902A92}"/>
          </ac:spMkLst>
        </pc:spChg>
        <pc:spChg chg="add del mod">
          <ac:chgData name="Mihai Budiu" userId="3fe408b5c12bb05c" providerId="LiveId" clId="{B98C0E9B-E05D-4A3D-AFA9-0D72F2DC65D4}" dt="2024-08-29T23:09:35.202" v="4894" actId="478"/>
          <ac:spMkLst>
            <pc:docMk/>
            <pc:sldMk cId="1387068674" sldId="2147309289"/>
            <ac:spMk id="29" creationId="{5D58DF66-D545-C3C0-1AD5-48212C025B85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31" creationId="{AE3ADAD1-BC1A-94E1-7870-9E66DCFB089C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32" creationId="{63E11326-67CD-08D1-49EB-1A82D2FCC252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33" creationId="{2E9200D5-02E9-4DDF-B124-E17C3B732A7E}"/>
          </ac:spMkLst>
        </pc:spChg>
        <pc:spChg chg="mod">
          <ac:chgData name="Mihai Budiu" userId="3fe408b5c12bb05c" providerId="LiveId" clId="{B98C0E9B-E05D-4A3D-AFA9-0D72F2DC65D4}" dt="2024-08-29T23:10:25.346" v="4914" actId="403"/>
          <ac:spMkLst>
            <pc:docMk/>
            <pc:sldMk cId="1387068674" sldId="2147309289"/>
            <ac:spMk id="34" creationId="{90D0AFB6-9454-8F60-F685-9C51D6530FD7}"/>
          </ac:spMkLst>
        </pc:spChg>
        <pc:spChg chg="add del mod">
          <ac:chgData name="Mihai Budiu" userId="3fe408b5c12bb05c" providerId="LiveId" clId="{B98C0E9B-E05D-4A3D-AFA9-0D72F2DC65D4}" dt="2024-08-29T23:05:59.868" v="4787" actId="478"/>
          <ac:spMkLst>
            <pc:docMk/>
            <pc:sldMk cId="1387068674" sldId="2147309289"/>
            <ac:spMk id="37" creationId="{8FC59A84-795E-D19C-F57A-B1B58225142D}"/>
          </ac:spMkLst>
        </pc:spChg>
        <pc:spChg chg="add mod">
          <ac:chgData name="Mihai Budiu" userId="3fe408b5c12bb05c" providerId="LiveId" clId="{B98C0E9B-E05D-4A3D-AFA9-0D72F2DC65D4}" dt="2024-08-29T23:09:55.309" v="4902" actId="1076"/>
          <ac:spMkLst>
            <pc:docMk/>
            <pc:sldMk cId="1387068674" sldId="2147309289"/>
            <ac:spMk id="47" creationId="{9CC63B0D-25BB-DEFB-1D49-A37992868AAF}"/>
          </ac:spMkLst>
        </pc:spChg>
        <pc:spChg chg="add del mod">
          <ac:chgData name="Mihai Budiu" userId="3fe408b5c12bb05c" providerId="LiveId" clId="{B98C0E9B-E05D-4A3D-AFA9-0D72F2DC65D4}" dt="2024-08-29T23:09:47.181" v="4899" actId="478"/>
          <ac:spMkLst>
            <pc:docMk/>
            <pc:sldMk cId="1387068674" sldId="2147309289"/>
            <ac:spMk id="48" creationId="{DC144133-2EFF-B3D0-12D5-F5FF7E936C6D}"/>
          </ac:spMkLst>
        </pc:spChg>
        <pc:spChg chg="add mod">
          <ac:chgData name="Mihai Budiu" userId="3fe408b5c12bb05c" providerId="LiveId" clId="{B98C0E9B-E05D-4A3D-AFA9-0D72F2DC65D4}" dt="2024-08-29T23:09:55.309" v="4902" actId="1076"/>
          <ac:spMkLst>
            <pc:docMk/>
            <pc:sldMk cId="1387068674" sldId="2147309289"/>
            <ac:spMk id="49" creationId="{BA991047-DD62-C6E2-0331-E92B2F50DBC7}"/>
          </ac:spMkLst>
        </pc:spChg>
        <pc:spChg chg="add del mod">
          <ac:chgData name="Mihai Budiu" userId="3fe408b5c12bb05c" providerId="LiveId" clId="{B98C0E9B-E05D-4A3D-AFA9-0D72F2DC65D4}" dt="2024-08-29T23:10:12.399" v="4907" actId="478"/>
          <ac:spMkLst>
            <pc:docMk/>
            <pc:sldMk cId="1387068674" sldId="2147309289"/>
            <ac:spMk id="50" creationId="{C0A426D9-671B-CBBF-935A-E13112E04E08}"/>
          </ac:spMkLst>
        </pc:spChg>
        <pc:spChg chg="add mod">
          <ac:chgData name="Mihai Budiu" userId="3fe408b5c12bb05c" providerId="LiveId" clId="{B98C0E9B-E05D-4A3D-AFA9-0D72F2DC65D4}" dt="2024-08-29T23:09:55.309" v="4902" actId="1076"/>
          <ac:spMkLst>
            <pc:docMk/>
            <pc:sldMk cId="1387068674" sldId="2147309289"/>
            <ac:spMk id="51" creationId="{174B0A8C-14CF-4C96-82C7-B6A9A4BEB0C8}"/>
          </ac:spMkLst>
        </pc:spChg>
        <pc:spChg chg="add del mod">
          <ac:chgData name="Mihai Budiu" userId="3fe408b5c12bb05c" providerId="LiveId" clId="{B98C0E9B-E05D-4A3D-AFA9-0D72F2DC65D4}" dt="2024-08-29T23:09:45.503" v="4898" actId="478"/>
          <ac:spMkLst>
            <pc:docMk/>
            <pc:sldMk cId="1387068674" sldId="2147309289"/>
            <ac:spMk id="52" creationId="{2750C260-6543-4A13-6774-C1F2FB7B5F09}"/>
          </ac:spMkLst>
        </pc:spChg>
        <pc:grpChg chg="mod">
          <ac:chgData name="Mihai Budiu" userId="3fe408b5c12bb05c" providerId="LiveId" clId="{B98C0E9B-E05D-4A3D-AFA9-0D72F2DC65D4}" dt="2024-08-29T23:10:40.754" v="4918" actId="1076"/>
          <ac:grpSpMkLst>
            <pc:docMk/>
            <pc:sldMk cId="1387068674" sldId="2147309289"/>
            <ac:grpSpMk id="9" creationId="{82A2D5E2-6EAF-8A6D-192D-54CC7AFB41C9}"/>
          </ac:grpSpMkLst>
        </pc:grpChg>
        <pc:grpChg chg="mod">
          <ac:chgData name="Mihai Budiu" userId="3fe408b5c12bb05c" providerId="LiveId" clId="{B98C0E9B-E05D-4A3D-AFA9-0D72F2DC65D4}" dt="2024-08-29T23:11:14.427" v="4930" actId="1076"/>
          <ac:grpSpMkLst>
            <pc:docMk/>
            <pc:sldMk cId="1387068674" sldId="2147309289"/>
            <ac:grpSpMk id="17" creationId="{DBBF01F9-670F-484A-A76F-8313DA0F11A7}"/>
          </ac:grpSpMkLst>
        </pc:grpChg>
        <pc:grpChg chg="mod">
          <ac:chgData name="Mihai Budiu" userId="3fe408b5c12bb05c" providerId="LiveId" clId="{B98C0E9B-E05D-4A3D-AFA9-0D72F2DC65D4}" dt="2024-08-29T23:10:25.346" v="4914" actId="403"/>
          <ac:grpSpMkLst>
            <pc:docMk/>
            <pc:sldMk cId="1387068674" sldId="2147309289"/>
            <ac:grpSpMk id="30" creationId="{458D2EBB-712D-30B8-7994-1E37ADF08D9C}"/>
          </ac:grpSpMkLst>
        </pc:grpChg>
        <pc:cxnChg chg="add del mod">
          <ac:chgData name="Mihai Budiu" userId="3fe408b5c12bb05c" providerId="LiveId" clId="{B98C0E9B-E05D-4A3D-AFA9-0D72F2DC65D4}" dt="2024-08-29T23:05:54.921" v="4784" actId="478"/>
          <ac:cxnSpMkLst>
            <pc:docMk/>
            <pc:sldMk cId="1387068674" sldId="2147309289"/>
            <ac:cxnSpMk id="6" creationId="{09B5634C-B821-DBA8-B579-354FCB661EB8}"/>
          </ac:cxnSpMkLst>
        </pc:cxnChg>
        <pc:cxnChg chg="add del mod">
          <ac:chgData name="Mihai Budiu" userId="3fe408b5c12bb05c" providerId="LiveId" clId="{B98C0E9B-E05D-4A3D-AFA9-0D72F2DC65D4}" dt="2024-08-29T23:06:31.419" v="4793" actId="478"/>
          <ac:cxnSpMkLst>
            <pc:docMk/>
            <pc:sldMk cId="1387068674" sldId="2147309289"/>
            <ac:cxnSpMk id="7" creationId="{4A3B8D66-1784-5382-A223-64F396DC3838}"/>
          </ac:cxnSpMkLst>
        </pc:cxnChg>
        <pc:cxnChg chg="mod">
          <ac:chgData name="Mihai Budiu" userId="3fe408b5c12bb05c" providerId="LiveId" clId="{B98C0E9B-E05D-4A3D-AFA9-0D72F2DC65D4}" dt="2024-08-29T23:11:18.734" v="4931" actId="14100"/>
          <ac:cxnSpMkLst>
            <pc:docMk/>
            <pc:sldMk cId="1387068674" sldId="2147309289"/>
            <ac:cxnSpMk id="11" creationId="{049142AF-B55A-4C80-A474-90A4CF551EF5}"/>
          </ac:cxnSpMkLst>
        </pc:cxnChg>
        <pc:cxnChg chg="del mod">
          <ac:chgData name="Mihai Budiu" userId="3fe408b5c12bb05c" providerId="LiveId" clId="{B98C0E9B-E05D-4A3D-AFA9-0D72F2DC65D4}" dt="2024-08-29T23:09:35.202" v="4894" actId="478"/>
          <ac:cxnSpMkLst>
            <pc:docMk/>
            <pc:sldMk cId="1387068674" sldId="2147309289"/>
            <ac:cxnSpMk id="12" creationId="{7A1CD2BF-483A-4568-9A6E-7C88F6FC9D5D}"/>
          </ac:cxnSpMkLst>
        </pc:cxnChg>
        <pc:cxnChg chg="mod">
          <ac:chgData name="Mihai Budiu" userId="3fe408b5c12bb05c" providerId="LiveId" clId="{B98C0E9B-E05D-4A3D-AFA9-0D72F2DC65D4}" dt="2024-08-29T23:10:25.346" v="4914" actId="403"/>
          <ac:cxnSpMkLst>
            <pc:docMk/>
            <pc:sldMk cId="1387068674" sldId="2147309289"/>
            <ac:cxnSpMk id="20" creationId="{85B95FC6-15F5-4B78-BCDF-2A5DF0C8058A}"/>
          </ac:cxnSpMkLst>
        </pc:cxnChg>
        <pc:cxnChg chg="add del mod">
          <ac:chgData name="Mihai Budiu" userId="3fe408b5c12bb05c" providerId="LiveId" clId="{B98C0E9B-E05D-4A3D-AFA9-0D72F2DC65D4}" dt="2024-08-29T23:06:33.091" v="4795" actId="478"/>
          <ac:cxnSpMkLst>
            <pc:docMk/>
            <pc:sldMk cId="1387068674" sldId="2147309289"/>
            <ac:cxnSpMk id="21" creationId="{BCF084E2-185F-9469-7DBB-5013B2D5BF72}"/>
          </ac:cxnSpMkLst>
        </pc:cxnChg>
        <pc:cxnChg chg="add del mod">
          <ac:chgData name="Mihai Budiu" userId="3fe408b5c12bb05c" providerId="LiveId" clId="{B98C0E9B-E05D-4A3D-AFA9-0D72F2DC65D4}" dt="2024-08-29T23:05:49.228" v="4782" actId="478"/>
          <ac:cxnSpMkLst>
            <pc:docMk/>
            <pc:sldMk cId="1387068674" sldId="2147309289"/>
            <ac:cxnSpMk id="26" creationId="{3D4DE120-C99D-5337-D2EB-178A6105423D}"/>
          </ac:cxnSpMkLst>
        </pc:cxnChg>
        <pc:cxnChg chg="del mod">
          <ac:chgData name="Mihai Budiu" userId="3fe408b5c12bb05c" providerId="LiveId" clId="{B98C0E9B-E05D-4A3D-AFA9-0D72F2DC65D4}" dt="2024-08-29T23:09:35.202" v="4894" actId="478"/>
          <ac:cxnSpMkLst>
            <pc:docMk/>
            <pc:sldMk cId="1387068674" sldId="2147309289"/>
            <ac:cxnSpMk id="27" creationId="{ABDADB4C-0319-78B2-3BDA-9C941BC30058}"/>
          </ac:cxnSpMkLst>
        </pc:cxnChg>
        <pc:cxnChg chg="add del mod">
          <ac:chgData name="Mihai Budiu" userId="3fe408b5c12bb05c" providerId="LiveId" clId="{B98C0E9B-E05D-4A3D-AFA9-0D72F2DC65D4}" dt="2024-08-29T23:06:32.217" v="4794" actId="478"/>
          <ac:cxnSpMkLst>
            <pc:docMk/>
            <pc:sldMk cId="1387068674" sldId="2147309289"/>
            <ac:cxnSpMk id="35" creationId="{865D259E-37A9-686B-EA50-673FF895F79E}"/>
          </ac:cxnSpMkLst>
        </pc:cxnChg>
        <pc:cxnChg chg="add del mod">
          <ac:chgData name="Mihai Budiu" userId="3fe408b5c12bb05c" providerId="LiveId" clId="{B98C0E9B-E05D-4A3D-AFA9-0D72F2DC65D4}" dt="2024-08-29T23:05:55.718" v="4785" actId="478"/>
          <ac:cxnSpMkLst>
            <pc:docMk/>
            <pc:sldMk cId="1387068674" sldId="2147309289"/>
            <ac:cxnSpMk id="36" creationId="{B1E0B9C4-245F-1600-98BF-F82791DEC683}"/>
          </ac:cxnSpMkLst>
        </pc:cxnChg>
        <pc:cxnChg chg="mod">
          <ac:chgData name="Mihai Budiu" userId="3fe408b5c12bb05c" providerId="LiveId" clId="{B98C0E9B-E05D-4A3D-AFA9-0D72F2DC65D4}" dt="2024-08-29T23:10:25.346" v="4914" actId="403"/>
          <ac:cxnSpMkLst>
            <pc:docMk/>
            <pc:sldMk cId="1387068674" sldId="2147309289"/>
            <ac:cxnSpMk id="39" creationId="{9959B8A6-2AE3-15D6-F248-C402749FCDED}"/>
          </ac:cxnSpMkLst>
        </pc:cxnChg>
        <pc:cxnChg chg="add del mod">
          <ac:chgData name="Mihai Budiu" userId="3fe408b5c12bb05c" providerId="LiveId" clId="{B98C0E9B-E05D-4A3D-AFA9-0D72F2DC65D4}" dt="2024-08-29T23:09:48.291" v="4900" actId="478"/>
          <ac:cxnSpMkLst>
            <pc:docMk/>
            <pc:sldMk cId="1387068674" sldId="2147309289"/>
            <ac:cxnSpMk id="53" creationId="{B19863CE-5FE0-5C4B-4E26-99FA6C048AE5}"/>
          </ac:cxnSpMkLst>
        </pc:cxnChg>
        <pc:cxnChg chg="add del mod">
          <ac:chgData name="Mihai Budiu" userId="3fe408b5c12bb05c" providerId="LiveId" clId="{B98C0E9B-E05D-4A3D-AFA9-0D72F2DC65D4}" dt="2024-08-29T23:09:49.844" v="4901" actId="478"/>
          <ac:cxnSpMkLst>
            <pc:docMk/>
            <pc:sldMk cId="1387068674" sldId="2147309289"/>
            <ac:cxnSpMk id="54" creationId="{ED180C76-1D0C-4400-53EB-C2378E58BD05}"/>
          </ac:cxnSpMkLst>
        </pc:cxnChg>
        <pc:cxnChg chg="add mod">
          <ac:chgData name="Mihai Budiu" userId="3fe408b5c12bb05c" providerId="LiveId" clId="{B98C0E9B-E05D-4A3D-AFA9-0D72F2DC65D4}" dt="2024-08-29T23:09:55.309" v="4902" actId="1076"/>
          <ac:cxnSpMkLst>
            <pc:docMk/>
            <pc:sldMk cId="1387068674" sldId="2147309289"/>
            <ac:cxnSpMk id="55" creationId="{6CE85610-6BEF-31CF-02AD-3FB95339A790}"/>
          </ac:cxnSpMkLst>
        </pc:cxnChg>
        <pc:cxnChg chg="add mod">
          <ac:chgData name="Mihai Budiu" userId="3fe408b5c12bb05c" providerId="LiveId" clId="{B98C0E9B-E05D-4A3D-AFA9-0D72F2DC65D4}" dt="2024-08-29T23:09:55.309" v="4902" actId="1076"/>
          <ac:cxnSpMkLst>
            <pc:docMk/>
            <pc:sldMk cId="1387068674" sldId="2147309289"/>
            <ac:cxnSpMk id="56" creationId="{927B04A9-3C35-2C40-46AA-AEEB46D4BE9C}"/>
          </ac:cxnSpMkLst>
        </pc:cxnChg>
        <pc:cxnChg chg="add mod">
          <ac:chgData name="Mihai Budiu" userId="3fe408b5c12bb05c" providerId="LiveId" clId="{B98C0E9B-E05D-4A3D-AFA9-0D72F2DC65D4}" dt="2024-08-29T23:10:43.592" v="4919" actId="14100"/>
          <ac:cxnSpMkLst>
            <pc:docMk/>
            <pc:sldMk cId="1387068674" sldId="2147309289"/>
            <ac:cxnSpMk id="57" creationId="{0534F880-9C14-2209-AC3C-D16AF387CDCE}"/>
          </ac:cxnSpMkLst>
        </pc:cxnChg>
        <pc:cxnChg chg="add mod">
          <ac:chgData name="Mihai Budiu" userId="3fe408b5c12bb05c" providerId="LiveId" clId="{B98C0E9B-E05D-4A3D-AFA9-0D72F2DC65D4}" dt="2024-08-29T23:10:50.213" v="4922" actId="14100"/>
          <ac:cxnSpMkLst>
            <pc:docMk/>
            <pc:sldMk cId="1387068674" sldId="2147309289"/>
            <ac:cxnSpMk id="61" creationId="{B66A1BDA-76CD-B0F4-1346-939755A8ECA2}"/>
          </ac:cxnSpMkLst>
        </pc:cxnChg>
        <pc:cxnChg chg="add mod">
          <ac:chgData name="Mihai Budiu" userId="3fe408b5c12bb05c" providerId="LiveId" clId="{B98C0E9B-E05D-4A3D-AFA9-0D72F2DC65D4}" dt="2024-08-29T23:11:10.059" v="4929" actId="14100"/>
          <ac:cxnSpMkLst>
            <pc:docMk/>
            <pc:sldMk cId="1387068674" sldId="2147309289"/>
            <ac:cxnSpMk id="64" creationId="{3647803F-7E0C-B687-5A30-186EA055F605}"/>
          </ac:cxnSpMkLst>
        </pc:cxnChg>
        <pc:cxnChg chg="mod">
          <ac:chgData name="Mihai Budiu" userId="3fe408b5c12bb05c" providerId="LiveId" clId="{B98C0E9B-E05D-4A3D-AFA9-0D72F2DC65D4}" dt="2024-08-29T23:11:20.751" v="4932" actId="14100"/>
          <ac:cxnSpMkLst>
            <pc:docMk/>
            <pc:sldMk cId="1387068674" sldId="2147309289"/>
            <ac:cxnSpMk id="67" creationId="{042E573E-9D5F-FA02-2E1B-AEC3B6C70763}"/>
          </ac:cxnSpMkLst>
        </pc:cxnChg>
        <pc:cxnChg chg="add mod">
          <ac:chgData name="Mihai Budiu" userId="3fe408b5c12bb05c" providerId="LiveId" clId="{B98C0E9B-E05D-4A3D-AFA9-0D72F2DC65D4}" dt="2024-08-29T23:11:07.179" v="4928" actId="14100"/>
          <ac:cxnSpMkLst>
            <pc:docMk/>
            <pc:sldMk cId="1387068674" sldId="2147309289"/>
            <ac:cxnSpMk id="68" creationId="{9330FD68-1F2D-92D3-A1DC-6B0CFDAB986C}"/>
          </ac:cxnSpMkLst>
        </pc:cxnChg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76788648" sldId="2147309290"/>
        </pc:sldMkLst>
      </pc:sldChg>
      <pc:sldChg chg="addSp delSp modSp mod">
        <pc:chgData name="Mihai Budiu" userId="3fe408b5c12bb05c" providerId="LiveId" clId="{B98C0E9B-E05D-4A3D-AFA9-0D72F2DC65D4}" dt="2024-08-30T17:16:43.478" v="5877" actId="14100"/>
        <pc:sldMkLst>
          <pc:docMk/>
          <pc:sldMk cId="902034712" sldId="2147309291"/>
        </pc:sldMkLst>
        <pc:spChg chg="mod">
          <ac:chgData name="Mihai Budiu" userId="3fe408b5c12bb05c" providerId="LiveId" clId="{B98C0E9B-E05D-4A3D-AFA9-0D72F2DC65D4}" dt="2024-08-29T23:04:26.105" v="4772" actId="113"/>
          <ac:spMkLst>
            <pc:docMk/>
            <pc:sldMk cId="902034712" sldId="2147309291"/>
            <ac:spMk id="2" creationId="{4CBD7276-D14A-4D34-A879-77D79FC7414A}"/>
          </ac:spMkLst>
        </pc:spChg>
        <pc:spChg chg="add mod">
          <ac:chgData name="Mihai Budiu" userId="3fe408b5c12bb05c" providerId="LiveId" clId="{B98C0E9B-E05D-4A3D-AFA9-0D72F2DC65D4}" dt="2024-08-30T17:16:43.478" v="5877" actId="14100"/>
          <ac:spMkLst>
            <pc:docMk/>
            <pc:sldMk cId="902034712" sldId="2147309291"/>
            <ac:spMk id="3" creationId="{DC72B2C4-FB3E-8353-C0DF-F175D5D1103E}"/>
          </ac:spMkLst>
        </pc:spChg>
        <pc:spChg chg="mod">
          <ac:chgData name="Mihai Budiu" userId="3fe408b5c12bb05c" providerId="LiveId" clId="{B98C0E9B-E05D-4A3D-AFA9-0D72F2DC65D4}" dt="2024-08-29T23:08:37.829" v="4868" actId="20577"/>
          <ac:spMkLst>
            <pc:docMk/>
            <pc:sldMk cId="902034712" sldId="2147309291"/>
            <ac:spMk id="5" creationId="{D0E0E73F-81C7-4E11-AE79-4E4F04191B41}"/>
          </ac:spMkLst>
        </pc:spChg>
        <pc:spChg chg="mod">
          <ac:chgData name="Mihai Budiu" userId="3fe408b5c12bb05c" providerId="LiveId" clId="{B98C0E9B-E05D-4A3D-AFA9-0D72F2DC65D4}" dt="2024-08-29T23:07:46.212" v="4841" actId="1076"/>
          <ac:spMkLst>
            <pc:docMk/>
            <pc:sldMk cId="902034712" sldId="2147309291"/>
            <ac:spMk id="8" creationId="{D246396B-A576-4DCF-8B6E-7B420D61CD97}"/>
          </ac:spMkLst>
        </pc:spChg>
        <pc:spChg chg="mod">
          <ac:chgData name="Mihai Budiu" userId="3fe408b5c12bb05c" providerId="LiveId" clId="{B98C0E9B-E05D-4A3D-AFA9-0D72F2DC65D4}" dt="2024-08-29T23:08:54.753" v="4889" actId="20577"/>
          <ac:spMkLst>
            <pc:docMk/>
            <pc:sldMk cId="902034712" sldId="2147309291"/>
            <ac:spMk id="9" creationId="{3683BDAC-F865-441F-8723-AA0391D31EB3}"/>
          </ac:spMkLst>
        </pc:spChg>
        <pc:spChg chg="add del mod">
          <ac:chgData name="Mihai Budiu" userId="3fe408b5c12bb05c" providerId="LiveId" clId="{B98C0E9B-E05D-4A3D-AFA9-0D72F2DC65D4}" dt="2024-08-29T23:09:15.414" v="4892" actId="478"/>
          <ac:spMkLst>
            <pc:docMk/>
            <pc:sldMk cId="902034712" sldId="2147309291"/>
            <ac:spMk id="10" creationId="{FF6A6CCC-EEEF-45C2-B243-E6EEDDA6CE08}"/>
          </ac:spMkLst>
        </pc:spChg>
        <pc:spChg chg="add del mod">
          <ac:chgData name="Mihai Budiu" userId="3fe408b5c12bb05c" providerId="LiveId" clId="{B98C0E9B-E05D-4A3D-AFA9-0D72F2DC65D4}" dt="2024-08-29T23:09:19.849" v="4893" actId="1076"/>
          <ac:spMkLst>
            <pc:docMk/>
            <pc:sldMk cId="902034712" sldId="2147309291"/>
            <ac:spMk id="15" creationId="{97D6C1F0-3FB8-4096-8A3D-FB7A6C792B7C}"/>
          </ac:spMkLst>
        </pc:spChg>
        <pc:spChg chg="mod">
          <ac:chgData name="Mihai Budiu" userId="3fe408b5c12bb05c" providerId="LiveId" clId="{B98C0E9B-E05D-4A3D-AFA9-0D72F2DC65D4}" dt="2024-08-29T00:29:18.251" v="825" actId="403"/>
          <ac:spMkLst>
            <pc:docMk/>
            <pc:sldMk cId="902034712" sldId="2147309291"/>
            <ac:spMk id="16" creationId="{9868D5ED-0751-B18C-BEFD-A36539F80879}"/>
          </ac:spMkLst>
        </pc:spChg>
        <pc:spChg chg="mod">
          <ac:chgData name="Mihai Budiu" userId="3fe408b5c12bb05c" providerId="LiveId" clId="{B98C0E9B-E05D-4A3D-AFA9-0D72F2DC65D4}" dt="2024-08-29T23:08:48.589" v="4880" actId="20577"/>
          <ac:spMkLst>
            <pc:docMk/>
            <pc:sldMk cId="902034712" sldId="2147309291"/>
            <ac:spMk id="20" creationId="{E60B1E4F-D6DC-4AEA-A4E1-5CAE5DDF92F3}"/>
          </ac:spMkLst>
        </pc:spChg>
        <pc:spChg chg="mod">
          <ac:chgData name="Mihai Budiu" userId="3fe408b5c12bb05c" providerId="LiveId" clId="{B98C0E9B-E05D-4A3D-AFA9-0D72F2DC65D4}" dt="2024-08-29T23:07:57.834" v="4844" actId="1076"/>
          <ac:spMkLst>
            <pc:docMk/>
            <pc:sldMk cId="902034712" sldId="2147309291"/>
            <ac:spMk id="25" creationId="{264D4D04-C0F1-49FC-9A36-3178B35D0158}"/>
          </ac:spMkLst>
        </pc:spChg>
        <pc:spChg chg="del">
          <ac:chgData name="Mihai Budiu" userId="3fe408b5c12bb05c" providerId="LiveId" clId="{B98C0E9B-E05D-4A3D-AFA9-0D72F2DC65D4}" dt="2024-08-29T23:04:11.483" v="4766" actId="478"/>
          <ac:spMkLst>
            <pc:docMk/>
            <pc:sldMk cId="902034712" sldId="2147309291"/>
            <ac:spMk id="40" creationId="{83C4B7B9-5E68-4EBC-B591-2B41104EB069}"/>
          </ac:spMkLst>
        </pc:spChg>
        <pc:cxnChg chg="del mod">
          <ac:chgData name="Mihai Budiu" userId="3fe408b5c12bb05c" providerId="LiveId" clId="{B98C0E9B-E05D-4A3D-AFA9-0D72F2DC65D4}" dt="2024-08-29T23:07:19.550" v="4803" actId="478"/>
          <ac:cxnSpMkLst>
            <pc:docMk/>
            <pc:sldMk cId="902034712" sldId="2147309291"/>
            <ac:cxnSpMk id="6" creationId="{BAD8AFA8-3190-4FE4-8628-27D5C061A479}"/>
          </ac:cxnSpMkLst>
        </pc:cxnChg>
        <pc:cxnChg chg="del mod">
          <ac:chgData name="Mihai Budiu" userId="3fe408b5c12bb05c" providerId="LiveId" clId="{B98C0E9B-E05D-4A3D-AFA9-0D72F2DC65D4}" dt="2024-08-29T23:07:20.368" v="4804" actId="478"/>
          <ac:cxnSpMkLst>
            <pc:docMk/>
            <pc:sldMk cId="902034712" sldId="2147309291"/>
            <ac:cxnSpMk id="7" creationId="{7F92B300-C8F6-42F2-9685-5ED4B769807B}"/>
          </ac:cxnSpMkLst>
        </pc:cxnChg>
        <pc:cxnChg chg="del mod">
          <ac:chgData name="Mihai Budiu" userId="3fe408b5c12bb05c" providerId="LiveId" clId="{B98C0E9B-E05D-4A3D-AFA9-0D72F2DC65D4}" dt="2024-08-29T23:07:21.646" v="4806" actId="478"/>
          <ac:cxnSpMkLst>
            <pc:docMk/>
            <pc:sldMk cId="902034712" sldId="2147309291"/>
            <ac:cxnSpMk id="11" creationId="{CE10D9E0-DF7E-4FD6-89BE-94133536F796}"/>
          </ac:cxnSpMkLst>
        </pc:cxnChg>
        <pc:cxnChg chg="del mod">
          <ac:chgData name="Mihai Budiu" userId="3fe408b5c12bb05c" providerId="LiveId" clId="{B98C0E9B-E05D-4A3D-AFA9-0D72F2DC65D4}" dt="2024-08-29T23:07:22.405" v="4807" actId="478"/>
          <ac:cxnSpMkLst>
            <pc:docMk/>
            <pc:sldMk cId="902034712" sldId="2147309291"/>
            <ac:cxnSpMk id="12" creationId="{143A9842-91DD-4213-8403-7E56AD189AA0}"/>
          </ac:cxnSpMkLst>
        </pc:cxnChg>
        <pc:cxnChg chg="add mod">
          <ac:chgData name="Mihai Budiu" userId="3fe408b5c12bb05c" providerId="LiveId" clId="{B98C0E9B-E05D-4A3D-AFA9-0D72F2DC65D4}" dt="2024-08-29T23:07:46.212" v="4841" actId="1076"/>
          <ac:cxnSpMkLst>
            <pc:docMk/>
            <pc:sldMk cId="902034712" sldId="2147309291"/>
            <ac:cxnSpMk id="19" creationId="{46456360-8759-D4EF-D01F-95624FB6208C}"/>
          </ac:cxnSpMkLst>
        </pc:cxnChg>
        <pc:cxnChg chg="del mod">
          <ac:chgData name="Mihai Budiu" userId="3fe408b5c12bb05c" providerId="LiveId" clId="{B98C0E9B-E05D-4A3D-AFA9-0D72F2DC65D4}" dt="2024-08-29T23:07:20.856" v="4805" actId="478"/>
          <ac:cxnSpMkLst>
            <pc:docMk/>
            <pc:sldMk cId="902034712" sldId="2147309291"/>
            <ac:cxnSpMk id="21" creationId="{F8939AB7-4897-4237-8E0D-AA18EDEE5449}"/>
          </ac:cxnSpMkLst>
        </pc:cxnChg>
        <pc:cxnChg chg="del mod">
          <ac:chgData name="Mihai Budiu" userId="3fe408b5c12bb05c" providerId="LiveId" clId="{B98C0E9B-E05D-4A3D-AFA9-0D72F2DC65D4}" dt="2024-08-29T23:07:18.998" v="4802" actId="478"/>
          <ac:cxnSpMkLst>
            <pc:docMk/>
            <pc:sldMk cId="902034712" sldId="2147309291"/>
            <ac:cxnSpMk id="24" creationId="{97C78225-6EBF-421B-B8E1-C88A04DBEB59}"/>
          </ac:cxnSpMkLst>
        </pc:cxnChg>
        <pc:cxnChg chg="add mod">
          <ac:chgData name="Mihai Budiu" userId="3fe408b5c12bb05c" providerId="LiveId" clId="{B98C0E9B-E05D-4A3D-AFA9-0D72F2DC65D4}" dt="2024-08-29T23:08:00.944" v="4846" actId="1076"/>
          <ac:cxnSpMkLst>
            <pc:docMk/>
            <pc:sldMk cId="902034712" sldId="2147309291"/>
            <ac:cxnSpMk id="27" creationId="{A2FBB9B4-40F4-F864-E276-6D439AB630F0}"/>
          </ac:cxnSpMkLst>
        </pc:cxnChg>
        <pc:cxnChg chg="add mod">
          <ac:chgData name="Mihai Budiu" userId="3fe408b5c12bb05c" providerId="LiveId" clId="{B98C0E9B-E05D-4A3D-AFA9-0D72F2DC65D4}" dt="2024-08-29T23:08:06.539" v="4850" actId="14100"/>
          <ac:cxnSpMkLst>
            <pc:docMk/>
            <pc:sldMk cId="902034712" sldId="2147309291"/>
            <ac:cxnSpMk id="28" creationId="{833B630A-F8DA-AC2B-2449-9A014BD6AA6A}"/>
          </ac:cxnSpMkLst>
        </pc:cxnChg>
        <pc:cxnChg chg="add mod">
          <ac:chgData name="Mihai Budiu" userId="3fe408b5c12bb05c" providerId="LiveId" clId="{B98C0E9B-E05D-4A3D-AFA9-0D72F2DC65D4}" dt="2024-08-29T23:08:11.317" v="4853" actId="14100"/>
          <ac:cxnSpMkLst>
            <pc:docMk/>
            <pc:sldMk cId="902034712" sldId="2147309291"/>
            <ac:cxnSpMk id="31" creationId="{C7C83E28-F137-F650-023E-14D53F2DDFEB}"/>
          </ac:cxnSpMkLst>
        </pc:cxnChg>
        <pc:cxnChg chg="add mod">
          <ac:chgData name="Mihai Budiu" userId="3fe408b5c12bb05c" providerId="LiveId" clId="{B98C0E9B-E05D-4A3D-AFA9-0D72F2DC65D4}" dt="2024-08-29T23:09:15.414" v="4892" actId="478"/>
          <ac:cxnSpMkLst>
            <pc:docMk/>
            <pc:sldMk cId="902034712" sldId="2147309291"/>
            <ac:cxnSpMk id="34" creationId="{F27861A5-ADD9-77A9-FFBB-DBE65BE38D18}"/>
          </ac:cxnSpMkLst>
        </pc:cxnChg>
        <pc:cxnChg chg="add del mod">
          <ac:chgData name="Mihai Budiu" userId="3fe408b5c12bb05c" providerId="LiveId" clId="{B98C0E9B-E05D-4A3D-AFA9-0D72F2DC65D4}" dt="2024-08-29T23:09:15.414" v="4892" actId="478"/>
          <ac:cxnSpMkLst>
            <pc:docMk/>
            <pc:sldMk cId="902034712" sldId="2147309291"/>
            <ac:cxnSpMk id="37" creationId="{A930B0D7-FC67-C8F3-D53F-9E4C9C599D40}"/>
          </ac:cxnSpMkLst>
        </pc:cxnChg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4219523105" sldId="2147309292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261715867" sldId="2147309294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4237751760" sldId="2147309295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3549574370" sldId="2147309296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2863807349" sldId="2147309297"/>
        </pc:sldMkLst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3101831385" sldId="2147309298"/>
        </pc:sldMkLst>
      </pc:sldChg>
      <pc:sldChg chg="addSp delSp modSp add mod">
        <pc:chgData name="Mihai Budiu" userId="3fe408b5c12bb05c" providerId="LiveId" clId="{B98C0E9B-E05D-4A3D-AFA9-0D72F2DC65D4}" dt="2024-09-09T18:50:16.704" v="6288" actId="20577"/>
        <pc:sldMkLst>
          <pc:docMk/>
          <pc:sldMk cId="1399022519" sldId="2147309299"/>
        </pc:sldMkLst>
        <pc:spChg chg="mod">
          <ac:chgData name="Mihai Budiu" userId="3fe408b5c12bb05c" providerId="LiveId" clId="{B98C0E9B-E05D-4A3D-AFA9-0D72F2DC65D4}" dt="2024-09-09T18:46:35.747" v="6261" actId="113"/>
          <ac:spMkLst>
            <pc:docMk/>
            <pc:sldMk cId="1399022519" sldId="2147309299"/>
            <ac:spMk id="2" creationId="{00B817A3-D8C1-4849-8DB2-372E0D14656C}"/>
          </ac:spMkLst>
        </pc:spChg>
        <pc:spChg chg="mod">
          <ac:chgData name="Mihai Budiu" userId="3fe408b5c12bb05c" providerId="LiveId" clId="{B98C0E9B-E05D-4A3D-AFA9-0D72F2DC65D4}" dt="2024-09-09T18:50:16.704" v="6288" actId="20577"/>
          <ac:spMkLst>
            <pc:docMk/>
            <pc:sldMk cId="1399022519" sldId="2147309299"/>
            <ac:spMk id="20" creationId="{8603CA54-F5BE-49E4-A229-A3ABFD8ED706}"/>
          </ac:spMkLst>
        </pc:spChg>
        <pc:spChg chg="mod ord">
          <ac:chgData name="Mihai Budiu" userId="3fe408b5c12bb05c" providerId="LiveId" clId="{B98C0E9B-E05D-4A3D-AFA9-0D72F2DC65D4}" dt="2024-09-09T18:49:54.763" v="6285" actId="14100"/>
          <ac:spMkLst>
            <pc:docMk/>
            <pc:sldMk cId="1399022519" sldId="2147309299"/>
            <ac:spMk id="21" creationId="{FDCFEC1B-EB23-4B5A-BD2F-7F846F964AB2}"/>
          </ac:spMkLst>
        </pc:spChg>
        <pc:spChg chg="mod">
          <ac:chgData name="Mihai Budiu" userId="3fe408b5c12bb05c" providerId="LiveId" clId="{B98C0E9B-E05D-4A3D-AFA9-0D72F2DC65D4}" dt="2024-09-09T18:48:13.855" v="6270"/>
          <ac:spMkLst>
            <pc:docMk/>
            <pc:sldMk cId="1399022519" sldId="2147309299"/>
            <ac:spMk id="27" creationId="{528F56B8-0D2A-D86C-C50A-44C165406152}"/>
          </ac:spMkLst>
        </pc:spChg>
        <pc:spChg chg="mod">
          <ac:chgData name="Mihai Budiu" userId="3fe408b5c12bb05c" providerId="LiveId" clId="{B98C0E9B-E05D-4A3D-AFA9-0D72F2DC65D4}" dt="2024-09-09T18:48:13.855" v="6270"/>
          <ac:spMkLst>
            <pc:docMk/>
            <pc:sldMk cId="1399022519" sldId="2147309299"/>
            <ac:spMk id="28" creationId="{FE47918C-7552-A9C7-FBE1-C1FBDF282584}"/>
          </ac:spMkLst>
        </pc:spChg>
        <pc:spChg chg="mod">
          <ac:chgData name="Mihai Budiu" userId="3fe408b5c12bb05c" providerId="LiveId" clId="{B98C0E9B-E05D-4A3D-AFA9-0D72F2DC65D4}" dt="2024-09-09T18:48:13.855" v="6270"/>
          <ac:spMkLst>
            <pc:docMk/>
            <pc:sldMk cId="1399022519" sldId="2147309299"/>
            <ac:spMk id="29" creationId="{E0F1B26C-58FA-5548-67FF-6F3AD97C9D97}"/>
          </ac:spMkLst>
        </pc:spChg>
        <pc:spChg chg="mod">
          <ac:chgData name="Mihai Budiu" userId="3fe408b5c12bb05c" providerId="LiveId" clId="{B98C0E9B-E05D-4A3D-AFA9-0D72F2DC65D4}" dt="2024-09-09T18:48:13.855" v="6270"/>
          <ac:spMkLst>
            <pc:docMk/>
            <pc:sldMk cId="1399022519" sldId="2147309299"/>
            <ac:spMk id="30" creationId="{97F646DD-F9B4-FEF4-3FDD-AF365801E833}"/>
          </ac:spMkLst>
        </pc:spChg>
        <pc:spChg chg="mod">
          <ac:chgData name="Mihai Budiu" userId="3fe408b5c12bb05c" providerId="LiveId" clId="{B98C0E9B-E05D-4A3D-AFA9-0D72F2DC65D4}" dt="2024-09-09T18:48:13.855" v="6270"/>
          <ac:spMkLst>
            <pc:docMk/>
            <pc:sldMk cId="1399022519" sldId="2147309299"/>
            <ac:spMk id="32" creationId="{8943B603-13FB-1BF5-B41C-F6C0A6734293}"/>
          </ac:spMkLst>
        </pc:spChg>
        <pc:spChg chg="mod">
          <ac:chgData name="Mihai Budiu" userId="3fe408b5c12bb05c" providerId="LiveId" clId="{B98C0E9B-E05D-4A3D-AFA9-0D72F2DC65D4}" dt="2024-09-09T18:48:13.855" v="6270"/>
          <ac:spMkLst>
            <pc:docMk/>
            <pc:sldMk cId="1399022519" sldId="2147309299"/>
            <ac:spMk id="33" creationId="{1926482F-EA73-E440-FE79-CE55AB9DC58D}"/>
          </ac:spMkLst>
        </pc:spChg>
        <pc:spChg chg="mod">
          <ac:chgData name="Mihai Budiu" userId="3fe408b5c12bb05c" providerId="LiveId" clId="{B98C0E9B-E05D-4A3D-AFA9-0D72F2DC65D4}" dt="2024-09-09T18:48:13.855" v="6270"/>
          <ac:spMkLst>
            <pc:docMk/>
            <pc:sldMk cId="1399022519" sldId="2147309299"/>
            <ac:spMk id="34" creationId="{B442D646-1AB7-50B8-A7F8-47E5C30D48B1}"/>
          </ac:spMkLst>
        </pc:spChg>
        <pc:spChg chg="mod">
          <ac:chgData name="Mihai Budiu" userId="3fe408b5c12bb05c" providerId="LiveId" clId="{B98C0E9B-E05D-4A3D-AFA9-0D72F2DC65D4}" dt="2024-09-09T18:48:13.855" v="6270"/>
          <ac:spMkLst>
            <pc:docMk/>
            <pc:sldMk cId="1399022519" sldId="2147309299"/>
            <ac:spMk id="35" creationId="{D38A7BB8-A915-4FB0-48F6-3E2297E05464}"/>
          </ac:spMkLst>
        </pc:spChg>
        <pc:grpChg chg="del">
          <ac:chgData name="Mihai Budiu" userId="3fe408b5c12bb05c" providerId="LiveId" clId="{B98C0E9B-E05D-4A3D-AFA9-0D72F2DC65D4}" dt="2024-09-09T18:48:16.884" v="6271" actId="478"/>
          <ac:grpSpMkLst>
            <pc:docMk/>
            <pc:sldMk cId="1399022519" sldId="2147309299"/>
            <ac:grpSpMk id="5" creationId="{692E4EA9-A558-41DF-A572-18A01C29D03E}"/>
          </ac:grpSpMkLst>
        </pc:grpChg>
        <pc:grpChg chg="del">
          <ac:chgData name="Mihai Budiu" userId="3fe408b5c12bb05c" providerId="LiveId" clId="{B98C0E9B-E05D-4A3D-AFA9-0D72F2DC65D4}" dt="2024-09-09T18:48:18.128" v="6272" actId="478"/>
          <ac:grpSpMkLst>
            <pc:docMk/>
            <pc:sldMk cId="1399022519" sldId="2147309299"/>
            <ac:grpSpMk id="11" creationId="{DB8BA68B-98A0-4AAA-BE15-B2728C2006B3}"/>
          </ac:grpSpMkLst>
        </pc:grpChg>
        <pc:grpChg chg="add mod">
          <ac:chgData name="Mihai Budiu" userId="3fe408b5c12bb05c" providerId="LiveId" clId="{B98C0E9B-E05D-4A3D-AFA9-0D72F2DC65D4}" dt="2024-09-09T18:48:27.003" v="6274" actId="1076"/>
          <ac:grpSpMkLst>
            <pc:docMk/>
            <pc:sldMk cId="1399022519" sldId="2147309299"/>
            <ac:grpSpMk id="26" creationId="{B3FB6592-E65F-730E-16A4-B4851F1E79B4}"/>
          </ac:grpSpMkLst>
        </pc:grpChg>
        <pc:grpChg chg="add mod">
          <ac:chgData name="Mihai Budiu" userId="3fe408b5c12bb05c" providerId="LiveId" clId="{B98C0E9B-E05D-4A3D-AFA9-0D72F2DC65D4}" dt="2024-09-09T18:48:44.730" v="6281" actId="1076"/>
          <ac:grpSpMkLst>
            <pc:docMk/>
            <pc:sldMk cId="1399022519" sldId="2147309299"/>
            <ac:grpSpMk id="31" creationId="{36C43853-C7F4-B7A2-2BE3-AF8C5F3F43EF}"/>
          </ac:grpSpMkLst>
        </pc:grpChg>
        <pc:cxnChg chg="mod">
          <ac:chgData name="Mihai Budiu" userId="3fe408b5c12bb05c" providerId="LiveId" clId="{B98C0E9B-E05D-4A3D-AFA9-0D72F2DC65D4}" dt="2024-09-09T18:48:16.884" v="6271" actId="478"/>
          <ac:cxnSpMkLst>
            <pc:docMk/>
            <pc:sldMk cId="1399022519" sldId="2147309299"/>
            <ac:cxnSpMk id="18" creationId="{F9C69BCD-B322-4F71-98F6-284E78393EE9}"/>
          </ac:cxnSpMkLst>
        </pc:cxnChg>
        <pc:cxnChg chg="mod">
          <ac:chgData name="Mihai Budiu" userId="3fe408b5c12bb05c" providerId="LiveId" clId="{B98C0E9B-E05D-4A3D-AFA9-0D72F2DC65D4}" dt="2024-09-09T18:49:35.112" v="6284" actId="692"/>
          <ac:cxnSpMkLst>
            <pc:docMk/>
            <pc:sldMk cId="1399022519" sldId="2147309299"/>
            <ac:cxnSpMk id="19" creationId="{7BF5981C-34EE-4737-AEAE-06B7BB34A90F}"/>
          </ac:cxnSpMkLst>
        </pc:cxnChg>
        <pc:cxnChg chg="mod">
          <ac:chgData name="Mihai Budiu" userId="3fe408b5c12bb05c" providerId="LiveId" clId="{B98C0E9B-E05D-4A3D-AFA9-0D72F2DC65D4}" dt="2024-09-09T18:49:58.455" v="6286" actId="14100"/>
          <ac:cxnSpMkLst>
            <pc:docMk/>
            <pc:sldMk cId="1399022519" sldId="2147309299"/>
            <ac:cxnSpMk id="22" creationId="{5D1D259F-1351-5A8B-C44A-F2C673870E37}"/>
          </ac:cxnSpMkLst>
        </pc:cxnChg>
        <pc:cxnChg chg="add mod">
          <ac:chgData name="Mihai Budiu" userId="3fe408b5c12bb05c" providerId="LiveId" clId="{B98C0E9B-E05D-4A3D-AFA9-0D72F2DC65D4}" dt="2024-09-09T18:49:35.112" v="6284" actId="692"/>
          <ac:cxnSpMkLst>
            <pc:docMk/>
            <pc:sldMk cId="1399022519" sldId="2147309299"/>
            <ac:cxnSpMk id="23" creationId="{CE160848-27F7-F720-1DC9-67C1A56115D6}"/>
          </ac:cxnSpMkLst>
        </pc:cxnChg>
        <pc:cxnChg chg="add mod">
          <ac:chgData name="Mihai Budiu" userId="3fe408b5c12bb05c" providerId="LiveId" clId="{B98C0E9B-E05D-4A3D-AFA9-0D72F2DC65D4}" dt="2024-09-09T18:49:35.112" v="6284" actId="692"/>
          <ac:cxnSpMkLst>
            <pc:docMk/>
            <pc:sldMk cId="1399022519" sldId="2147309299"/>
            <ac:cxnSpMk id="36" creationId="{D45E63C6-B40D-8DD1-F306-EABB9FA6EDF2}"/>
          </ac:cxnSpMkLst>
        </pc:cxnChg>
      </pc:sldChg>
      <pc:sldChg chg="del ord">
        <pc:chgData name="Mihai Budiu" userId="3fe408b5c12bb05c" providerId="LiveId" clId="{B98C0E9B-E05D-4A3D-AFA9-0D72F2DC65D4}" dt="2024-08-29T22:29:12.521" v="4519" actId="47"/>
        <pc:sldMkLst>
          <pc:docMk/>
          <pc:sldMk cId="4149684803" sldId="2147309300"/>
        </pc:sldMkLst>
      </pc:sldChg>
      <pc:sldChg chg="addSp delSp modSp mod modAnim">
        <pc:chgData name="Mihai Budiu" userId="3fe408b5c12bb05c" providerId="LiveId" clId="{B98C0E9B-E05D-4A3D-AFA9-0D72F2DC65D4}" dt="2024-08-29T22:51:17.600" v="4647"/>
        <pc:sldMkLst>
          <pc:docMk/>
          <pc:sldMk cId="2208046232" sldId="2147309307"/>
        </pc:sldMkLst>
        <pc:spChg chg="add mod">
          <ac:chgData name="Mihai Budiu" userId="3fe408b5c12bb05c" providerId="LiveId" clId="{B98C0E9B-E05D-4A3D-AFA9-0D72F2DC65D4}" dt="2024-08-29T22:49:16.883" v="4639" actId="20577"/>
          <ac:spMkLst>
            <pc:docMk/>
            <pc:sldMk cId="2208046232" sldId="2147309307"/>
            <ac:spMk id="12" creationId="{7640FBA1-7330-10AC-DB0C-1E5D305736C0}"/>
          </ac:spMkLst>
        </pc:spChg>
        <pc:picChg chg="mod">
          <ac:chgData name="Mihai Budiu" userId="3fe408b5c12bb05c" providerId="LiveId" clId="{B98C0E9B-E05D-4A3D-AFA9-0D72F2DC65D4}" dt="2024-08-29T22:48:49.811" v="4624" actId="1076"/>
          <ac:picMkLst>
            <pc:docMk/>
            <pc:sldMk cId="2208046232" sldId="2147309307"/>
            <ac:picMk id="2" creationId="{28D632FD-AC76-DFBB-76B2-00F869D6A48C}"/>
          </ac:picMkLst>
        </pc:picChg>
        <pc:picChg chg="add del mod">
          <ac:chgData name="Mihai Budiu" userId="3fe408b5c12bb05c" providerId="LiveId" clId="{B98C0E9B-E05D-4A3D-AFA9-0D72F2DC65D4}" dt="2024-08-29T22:41:38.855" v="4598" actId="478"/>
          <ac:picMkLst>
            <pc:docMk/>
            <pc:sldMk cId="2208046232" sldId="2147309307"/>
            <ac:picMk id="6" creationId="{0F919289-0490-CD7C-B27B-57246A8BF0D7}"/>
          </ac:picMkLst>
        </pc:picChg>
        <pc:picChg chg="add del mod modCrop">
          <ac:chgData name="Mihai Budiu" userId="3fe408b5c12bb05c" providerId="LiveId" clId="{B98C0E9B-E05D-4A3D-AFA9-0D72F2DC65D4}" dt="2024-08-29T22:43:40.388" v="4611" actId="478"/>
          <ac:picMkLst>
            <pc:docMk/>
            <pc:sldMk cId="2208046232" sldId="2147309307"/>
            <ac:picMk id="9" creationId="{244F55A1-F1B7-59AF-B542-704B23DF3E0E}"/>
          </ac:picMkLst>
        </pc:picChg>
        <pc:picChg chg="add mod ord">
          <ac:chgData name="Mihai Budiu" userId="3fe408b5c12bb05c" providerId="LiveId" clId="{B98C0E9B-E05D-4A3D-AFA9-0D72F2DC65D4}" dt="2024-08-29T22:48:38.842" v="4623" actId="167"/>
          <ac:picMkLst>
            <pc:docMk/>
            <pc:sldMk cId="2208046232" sldId="2147309307"/>
            <ac:picMk id="11" creationId="{E3C9E22F-2864-9475-204A-528FDF64F788}"/>
          </ac:picMkLst>
        </pc:picChg>
      </pc:sldChg>
      <pc:sldChg chg="addSp delSp modSp mod delAnim modAnim">
        <pc:chgData name="Mihai Budiu" userId="3fe408b5c12bb05c" providerId="LiveId" clId="{B98C0E9B-E05D-4A3D-AFA9-0D72F2DC65D4}" dt="2024-08-30T17:12:05.676" v="5855" actId="20577"/>
        <pc:sldMkLst>
          <pc:docMk/>
          <pc:sldMk cId="977022299" sldId="2147309310"/>
        </pc:sldMkLst>
        <pc:spChg chg="mod">
          <ac:chgData name="Mihai Budiu" userId="3fe408b5c12bb05c" providerId="LiveId" clId="{B98C0E9B-E05D-4A3D-AFA9-0D72F2DC65D4}" dt="2024-08-29T00:28:13.420" v="805" actId="403"/>
          <ac:spMkLst>
            <pc:docMk/>
            <pc:sldMk cId="977022299" sldId="2147309310"/>
            <ac:spMk id="2" creationId="{AE75D9ED-585C-1B5C-A7F8-310483188B31}"/>
          </ac:spMkLst>
        </pc:spChg>
        <pc:spChg chg="add mod">
          <ac:chgData name="Mihai Budiu" userId="3fe408b5c12bb05c" providerId="LiveId" clId="{B98C0E9B-E05D-4A3D-AFA9-0D72F2DC65D4}" dt="2024-08-29T22:26:53.606" v="4488" actId="1076"/>
          <ac:spMkLst>
            <pc:docMk/>
            <pc:sldMk cId="977022299" sldId="2147309310"/>
            <ac:spMk id="30" creationId="{44ED19B2-50A1-14DD-CCF8-4BDA6866FCF7}"/>
          </ac:spMkLst>
        </pc:spChg>
        <pc:spChg chg="del">
          <ac:chgData name="Mihai Budiu" userId="3fe408b5c12bb05c" providerId="LiveId" clId="{B98C0E9B-E05D-4A3D-AFA9-0D72F2DC65D4}" dt="2024-08-29T00:14:36.724" v="636" actId="478"/>
          <ac:spMkLst>
            <pc:docMk/>
            <pc:sldMk cId="977022299" sldId="2147309310"/>
            <ac:spMk id="30" creationId="{7149FD4B-8BB1-0610-2426-57E2EABBE7F7}"/>
          </ac:spMkLst>
        </pc:spChg>
        <pc:spChg chg="mod">
          <ac:chgData name="Mihai Budiu" userId="3fe408b5c12bb05c" providerId="LiveId" clId="{B98C0E9B-E05D-4A3D-AFA9-0D72F2DC65D4}" dt="2024-08-30T17:12:05.676" v="5855" actId="20577"/>
          <ac:spMkLst>
            <pc:docMk/>
            <pc:sldMk cId="977022299" sldId="2147309310"/>
            <ac:spMk id="31" creationId="{6282FEAC-3B8F-08D1-2196-D3E4E76D7BC9}"/>
          </ac:spMkLst>
        </pc:spChg>
        <pc:spChg chg="mod">
          <ac:chgData name="Mihai Budiu" userId="3fe408b5c12bb05c" providerId="LiveId" clId="{B98C0E9B-E05D-4A3D-AFA9-0D72F2DC65D4}" dt="2024-08-30T17:12:01.991" v="5854" actId="20577"/>
          <ac:spMkLst>
            <pc:docMk/>
            <pc:sldMk cId="977022299" sldId="2147309310"/>
            <ac:spMk id="32" creationId="{27067D9F-5920-3CA3-F203-2C128E311435}"/>
          </ac:spMkLst>
        </pc:spChg>
        <pc:spChg chg="del">
          <ac:chgData name="Mihai Budiu" userId="3fe408b5c12bb05c" providerId="LiveId" clId="{B98C0E9B-E05D-4A3D-AFA9-0D72F2DC65D4}" dt="2024-08-29T00:17:41.323" v="658" actId="478"/>
          <ac:spMkLst>
            <pc:docMk/>
            <pc:sldMk cId="977022299" sldId="2147309310"/>
            <ac:spMk id="33" creationId="{72078D2E-2625-A33C-18F7-BD652CC997D2}"/>
          </ac:spMkLst>
        </pc:spChg>
        <pc:spChg chg="del">
          <ac:chgData name="Mihai Budiu" userId="3fe408b5c12bb05c" providerId="LiveId" clId="{B98C0E9B-E05D-4A3D-AFA9-0D72F2DC65D4}" dt="2024-08-29T00:17:41.323" v="658" actId="478"/>
          <ac:spMkLst>
            <pc:docMk/>
            <pc:sldMk cId="977022299" sldId="2147309310"/>
            <ac:spMk id="34" creationId="{A6659BF0-CF60-D76A-3F6C-D61EC1F6DF1C}"/>
          </ac:spMkLst>
        </pc:spChg>
        <pc:spChg chg="del">
          <ac:chgData name="Mihai Budiu" userId="3fe408b5c12bb05c" providerId="LiveId" clId="{B98C0E9B-E05D-4A3D-AFA9-0D72F2DC65D4}" dt="2024-08-29T00:17:41.323" v="658" actId="478"/>
          <ac:spMkLst>
            <pc:docMk/>
            <pc:sldMk cId="977022299" sldId="2147309310"/>
            <ac:spMk id="35" creationId="{9D500348-ACDE-2EF3-261C-4DA207F8E27E}"/>
          </ac:spMkLst>
        </pc:spChg>
        <pc:spChg chg="del">
          <ac:chgData name="Mihai Budiu" userId="3fe408b5c12bb05c" providerId="LiveId" clId="{B98C0E9B-E05D-4A3D-AFA9-0D72F2DC65D4}" dt="2024-08-29T00:17:41.323" v="658" actId="478"/>
          <ac:spMkLst>
            <pc:docMk/>
            <pc:sldMk cId="977022299" sldId="2147309310"/>
            <ac:spMk id="36" creationId="{757A5643-75CA-5CF5-7A0A-66281A9FC7A7}"/>
          </ac:spMkLst>
        </pc:spChg>
        <pc:cxnChg chg="add mod">
          <ac:chgData name="Mihai Budiu" userId="3fe408b5c12bb05c" providerId="LiveId" clId="{B98C0E9B-E05D-4A3D-AFA9-0D72F2DC65D4}" dt="2024-08-30T17:12:01.991" v="5854" actId="20577"/>
          <ac:cxnSpMkLst>
            <pc:docMk/>
            <pc:sldMk cId="977022299" sldId="2147309310"/>
            <ac:cxnSpMk id="34" creationId="{4F80C3ED-5AC2-DDD3-786A-89C248D14424}"/>
          </ac:cxnSpMkLst>
        </pc:cxnChg>
        <pc:cxnChg chg="add mod">
          <ac:chgData name="Mihai Budiu" userId="3fe408b5c12bb05c" providerId="LiveId" clId="{B98C0E9B-E05D-4A3D-AFA9-0D72F2DC65D4}" dt="2024-08-29T22:27:31.316" v="4500" actId="14100"/>
          <ac:cxnSpMkLst>
            <pc:docMk/>
            <pc:sldMk cId="977022299" sldId="2147309310"/>
            <ac:cxnSpMk id="35" creationId="{4E9BBAB8-AB0C-74CD-34BF-2462CAC6765D}"/>
          </ac:cxnSpMkLst>
        </pc:cxnChg>
        <pc:cxnChg chg="add mod">
          <ac:chgData name="Mihai Budiu" userId="3fe408b5c12bb05c" providerId="LiveId" clId="{B98C0E9B-E05D-4A3D-AFA9-0D72F2DC65D4}" dt="2024-08-29T22:27:26.526" v="4498" actId="14100"/>
          <ac:cxnSpMkLst>
            <pc:docMk/>
            <pc:sldMk cId="977022299" sldId="2147309310"/>
            <ac:cxnSpMk id="36" creationId="{62721989-FD54-32A4-8CBF-DC7796387192}"/>
          </ac:cxnSpMkLst>
        </pc:cxnChg>
        <pc:cxnChg chg="add mod">
          <ac:chgData name="Mihai Budiu" userId="3fe408b5c12bb05c" providerId="LiveId" clId="{B98C0E9B-E05D-4A3D-AFA9-0D72F2DC65D4}" dt="2024-08-29T22:28:11.568" v="4504" actId="14100"/>
          <ac:cxnSpMkLst>
            <pc:docMk/>
            <pc:sldMk cId="977022299" sldId="2147309310"/>
            <ac:cxnSpMk id="39" creationId="{9DCEDDA7-A3C9-7795-A9AE-C8CC4EF39966}"/>
          </ac:cxnSpMkLst>
        </pc:cxnChg>
      </pc:sldChg>
      <pc:sldChg chg="delSp modSp mod modAnim">
        <pc:chgData name="Mihai Budiu" userId="3fe408b5c12bb05c" providerId="LiveId" clId="{B98C0E9B-E05D-4A3D-AFA9-0D72F2DC65D4}" dt="2024-08-30T17:15:37.824" v="5873" actId="1037"/>
        <pc:sldMkLst>
          <pc:docMk/>
          <pc:sldMk cId="2068883407" sldId="2147309312"/>
        </pc:sldMkLst>
        <pc:spChg chg="mod">
          <ac:chgData name="Mihai Budiu" userId="3fe408b5c12bb05c" providerId="LiveId" clId="{B98C0E9B-E05D-4A3D-AFA9-0D72F2DC65D4}" dt="2024-08-29T00:28:22.423" v="809" actId="113"/>
          <ac:spMkLst>
            <pc:docMk/>
            <pc:sldMk cId="2068883407" sldId="2147309312"/>
            <ac:spMk id="2" creationId="{AE75D9ED-585C-1B5C-A7F8-310483188B31}"/>
          </ac:spMkLst>
        </pc:spChg>
        <pc:spChg chg="del">
          <ac:chgData name="Mihai Budiu" userId="3fe408b5c12bb05c" providerId="LiveId" clId="{B98C0E9B-E05D-4A3D-AFA9-0D72F2DC65D4}" dt="2024-08-29T23:02:52.479" v="4759" actId="478"/>
          <ac:spMkLst>
            <pc:docMk/>
            <pc:sldMk cId="2068883407" sldId="2147309312"/>
            <ac:spMk id="61" creationId="{9E742628-202B-921D-558B-254C4DC39CA4}"/>
          </ac:spMkLst>
        </pc:spChg>
        <pc:spChg chg="mod">
          <ac:chgData name="Mihai Budiu" userId="3fe408b5c12bb05c" providerId="LiveId" clId="{B98C0E9B-E05D-4A3D-AFA9-0D72F2DC65D4}" dt="2024-08-30T17:15:37.824" v="5873" actId="1037"/>
          <ac:spMkLst>
            <pc:docMk/>
            <pc:sldMk cId="2068883407" sldId="2147309312"/>
            <ac:spMk id="65" creationId="{8AD07E43-0950-557E-4592-0D624740BCFA}"/>
          </ac:spMkLst>
        </pc:spChg>
        <pc:spChg chg="mod">
          <ac:chgData name="Mihai Budiu" userId="3fe408b5c12bb05c" providerId="LiveId" clId="{B98C0E9B-E05D-4A3D-AFA9-0D72F2DC65D4}" dt="2024-08-29T23:22:18.121" v="5333" actId="1076"/>
          <ac:spMkLst>
            <pc:docMk/>
            <pc:sldMk cId="2068883407" sldId="2147309312"/>
            <ac:spMk id="68" creationId="{2CEB296B-908D-E015-6E4E-D0CB320A35AC}"/>
          </ac:spMkLst>
        </pc:spChg>
      </pc:sldChg>
      <pc:sldChg chg="del ord">
        <pc:chgData name="Mihai Budiu" userId="3fe408b5c12bb05c" providerId="LiveId" clId="{B98C0E9B-E05D-4A3D-AFA9-0D72F2DC65D4}" dt="2024-08-29T23:55:12.286" v="5778" actId="47"/>
        <pc:sldMkLst>
          <pc:docMk/>
          <pc:sldMk cId="259761556" sldId="2147309320"/>
        </pc:sldMkLst>
      </pc:sldChg>
      <pc:sldChg chg="modSp mod">
        <pc:chgData name="Mihai Budiu" userId="3fe408b5c12bb05c" providerId="LiveId" clId="{B98C0E9B-E05D-4A3D-AFA9-0D72F2DC65D4}" dt="2024-09-09T19:01:32.169" v="6298" actId="113"/>
        <pc:sldMkLst>
          <pc:docMk/>
          <pc:sldMk cId="2364897043" sldId="2147309326"/>
        </pc:sldMkLst>
        <pc:spChg chg="mod">
          <ac:chgData name="Mihai Budiu" userId="3fe408b5c12bb05c" providerId="LiveId" clId="{B98C0E9B-E05D-4A3D-AFA9-0D72F2DC65D4}" dt="2024-09-09T19:01:32.169" v="6298" actId="113"/>
          <ac:spMkLst>
            <pc:docMk/>
            <pc:sldMk cId="2364897043" sldId="2147309326"/>
            <ac:spMk id="5" creationId="{5DF3C218-4698-B70B-CAF9-D3D2D0A85985}"/>
          </ac:spMkLst>
        </pc:spChg>
        <pc:spChg chg="mod">
          <ac:chgData name="Mihai Budiu" userId="3fe408b5c12bb05c" providerId="LiveId" clId="{B98C0E9B-E05D-4A3D-AFA9-0D72F2DC65D4}" dt="2024-09-09T19:01:32.169" v="6298" actId="113"/>
          <ac:spMkLst>
            <pc:docMk/>
            <pc:sldMk cId="2364897043" sldId="2147309326"/>
            <ac:spMk id="7" creationId="{A09757A0-C796-20BA-848B-B41658932CDA}"/>
          </ac:spMkLst>
        </pc:spChg>
        <pc:spChg chg="mod">
          <ac:chgData name="Mihai Budiu" userId="3fe408b5c12bb05c" providerId="LiveId" clId="{B98C0E9B-E05D-4A3D-AFA9-0D72F2DC65D4}" dt="2024-09-09T19:01:32.169" v="6298" actId="113"/>
          <ac:spMkLst>
            <pc:docMk/>
            <pc:sldMk cId="2364897043" sldId="2147309326"/>
            <ac:spMk id="9" creationId="{87658060-F420-6913-3778-3AB0670E8E1B}"/>
          </ac:spMkLst>
        </pc:spChg>
      </pc:sldChg>
      <pc:sldChg chg="addSp delSp modSp new mod modAnim">
        <pc:chgData name="Mihai Budiu" userId="3fe408b5c12bb05c" providerId="LiveId" clId="{B98C0E9B-E05D-4A3D-AFA9-0D72F2DC65D4}" dt="2024-08-29T22:57:40.890" v="4755" actId="1076"/>
        <pc:sldMkLst>
          <pc:docMk/>
          <pc:sldMk cId="2045127147" sldId="2147309329"/>
        </pc:sldMkLst>
        <pc:spChg chg="mod">
          <ac:chgData name="Mihai Budiu" userId="3fe408b5c12bb05c" providerId="LiveId" clId="{B98C0E9B-E05D-4A3D-AFA9-0D72F2DC65D4}" dt="2024-08-29T22:52:19.254" v="4662" actId="20577"/>
          <ac:spMkLst>
            <pc:docMk/>
            <pc:sldMk cId="2045127147" sldId="2147309329"/>
            <ac:spMk id="2" creationId="{8EA7CDDD-A5C2-0530-3DCB-AEFBF3540DA8}"/>
          </ac:spMkLst>
        </pc:spChg>
        <pc:spChg chg="mod">
          <ac:chgData name="Mihai Budiu" userId="3fe408b5c12bb05c" providerId="LiveId" clId="{B98C0E9B-E05D-4A3D-AFA9-0D72F2DC65D4}" dt="2024-08-29T22:54:24.289" v="4741" actId="20577"/>
          <ac:spMkLst>
            <pc:docMk/>
            <pc:sldMk cId="2045127147" sldId="2147309329"/>
            <ac:spMk id="3" creationId="{B23F3C08-69AF-3088-9AA2-9335818AC74C}"/>
          </ac:spMkLst>
        </pc:spChg>
        <pc:picChg chg="add del mod modCrop">
          <ac:chgData name="Mihai Budiu" userId="3fe408b5c12bb05c" providerId="LiveId" clId="{B98C0E9B-E05D-4A3D-AFA9-0D72F2DC65D4}" dt="2024-08-29T22:56:19.149" v="4749" actId="478"/>
          <ac:picMkLst>
            <pc:docMk/>
            <pc:sldMk cId="2045127147" sldId="2147309329"/>
            <ac:picMk id="6" creationId="{8AAF5A93-82E7-A85A-CE36-A653DD35B3F2}"/>
          </ac:picMkLst>
        </pc:picChg>
        <pc:picChg chg="add mod">
          <ac:chgData name="Mihai Budiu" userId="3fe408b5c12bb05c" providerId="LiveId" clId="{B98C0E9B-E05D-4A3D-AFA9-0D72F2DC65D4}" dt="2024-08-29T22:57:40.890" v="4755" actId="1076"/>
          <ac:picMkLst>
            <pc:docMk/>
            <pc:sldMk cId="2045127147" sldId="2147309329"/>
            <ac:picMk id="7" creationId="{66E83EED-C4B4-B3EB-EEEB-BA66CEC77D36}"/>
          </ac:picMkLst>
        </pc:picChg>
      </pc:sldChg>
      <pc:sldChg chg="new del">
        <pc:chgData name="Mihai Budiu" userId="3fe408b5c12bb05c" providerId="LiveId" clId="{B98C0E9B-E05D-4A3D-AFA9-0D72F2DC65D4}" dt="2024-08-27T22:32:09.082" v="534" actId="47"/>
        <pc:sldMkLst>
          <pc:docMk/>
          <pc:sldMk cId="1561155160" sldId="2147309330"/>
        </pc:sldMkLst>
      </pc:sldChg>
      <pc:sldChg chg="addSp delSp modSp new del mod ord modClrScheme chgLayout">
        <pc:chgData name="Mihai Budiu" userId="3fe408b5c12bb05c" providerId="LiveId" clId="{B98C0E9B-E05D-4A3D-AFA9-0D72F2DC65D4}" dt="2024-09-09T20:58:40.659" v="6601" actId="47"/>
        <pc:sldMkLst>
          <pc:docMk/>
          <pc:sldMk cId="2685985577" sldId="2147309331"/>
        </pc:sldMkLst>
        <pc:spChg chg="del mod ord">
          <ac:chgData name="Mihai Budiu" userId="3fe408b5c12bb05c" providerId="LiveId" clId="{B98C0E9B-E05D-4A3D-AFA9-0D72F2DC65D4}" dt="2024-08-27T22:32:14.130" v="535" actId="700"/>
          <ac:spMkLst>
            <pc:docMk/>
            <pc:sldMk cId="2685985577" sldId="2147309331"/>
            <ac:spMk id="2" creationId="{502D7F8D-AFB5-DC65-0C65-D15499B256C5}"/>
          </ac:spMkLst>
        </pc:spChg>
        <pc:spChg chg="del mod ord">
          <ac:chgData name="Mihai Budiu" userId="3fe408b5c12bb05c" providerId="LiveId" clId="{B98C0E9B-E05D-4A3D-AFA9-0D72F2DC65D4}" dt="2024-08-27T22:32:14.130" v="535" actId="700"/>
          <ac:spMkLst>
            <pc:docMk/>
            <pc:sldMk cId="2685985577" sldId="2147309331"/>
            <ac:spMk id="3" creationId="{BFD99EB2-E888-A090-A5A3-1AE3595BF2ED}"/>
          </ac:spMkLst>
        </pc:spChg>
        <pc:spChg chg="mod ord">
          <ac:chgData name="Mihai Budiu" userId="3fe408b5c12bb05c" providerId="LiveId" clId="{B98C0E9B-E05D-4A3D-AFA9-0D72F2DC65D4}" dt="2024-08-27T22:32:14.130" v="535" actId="700"/>
          <ac:spMkLst>
            <pc:docMk/>
            <pc:sldMk cId="2685985577" sldId="2147309331"/>
            <ac:spMk id="4" creationId="{E3F869FC-CEEA-7BD2-9D9B-8FCB46EE07BD}"/>
          </ac:spMkLst>
        </pc:spChg>
        <pc:spChg chg="add mod ord">
          <ac:chgData name="Mihai Budiu" userId="3fe408b5c12bb05c" providerId="LiveId" clId="{B98C0E9B-E05D-4A3D-AFA9-0D72F2DC65D4}" dt="2024-08-27T22:39:07.833" v="608" actId="403"/>
          <ac:spMkLst>
            <pc:docMk/>
            <pc:sldMk cId="2685985577" sldId="2147309331"/>
            <ac:spMk id="5" creationId="{42590B65-D7C9-AE20-BD11-6A60691DBC19}"/>
          </ac:spMkLst>
        </pc:spChg>
        <pc:spChg chg="add del mod ord">
          <ac:chgData name="Mihai Budiu" userId="3fe408b5c12bb05c" providerId="LiveId" clId="{B98C0E9B-E05D-4A3D-AFA9-0D72F2DC65D4}" dt="2024-08-27T22:38:59.383" v="602" actId="478"/>
          <ac:spMkLst>
            <pc:docMk/>
            <pc:sldMk cId="2685985577" sldId="2147309331"/>
            <ac:spMk id="6" creationId="{E12A5AC7-7087-A197-54A3-34BA5D71A1D1}"/>
          </ac:spMkLst>
        </pc:spChg>
        <pc:spChg chg="add del mod">
          <ac:chgData name="Mihai Budiu" userId="3fe408b5c12bb05c" providerId="LiveId" clId="{B98C0E9B-E05D-4A3D-AFA9-0D72F2DC65D4}" dt="2024-08-27T22:38:55.142" v="601" actId="478"/>
          <ac:spMkLst>
            <pc:docMk/>
            <pc:sldMk cId="2685985577" sldId="2147309331"/>
            <ac:spMk id="17" creationId="{75C977C0-86C6-1E62-E211-B9209E2101E3}"/>
          </ac:spMkLst>
        </pc:spChg>
        <pc:spChg chg="add mod">
          <ac:chgData name="Mihai Budiu" userId="3fe408b5c12bb05c" providerId="LiveId" clId="{B98C0E9B-E05D-4A3D-AFA9-0D72F2DC65D4}" dt="2024-08-27T22:38:37.399" v="599" actId="1076"/>
          <ac:spMkLst>
            <pc:docMk/>
            <pc:sldMk cId="2685985577" sldId="2147309331"/>
            <ac:spMk id="19" creationId="{4B50CC49-D4C0-FC29-BF9D-F08EC5676625}"/>
          </ac:spMkLst>
        </pc:spChg>
        <pc:picChg chg="add mod">
          <ac:chgData name="Mihai Budiu" userId="3fe408b5c12bb05c" providerId="LiveId" clId="{B98C0E9B-E05D-4A3D-AFA9-0D72F2DC65D4}" dt="2024-08-27T22:33:08.307" v="550" actId="931"/>
          <ac:picMkLst>
            <pc:docMk/>
            <pc:sldMk cId="2685985577" sldId="2147309331"/>
            <ac:picMk id="8" creationId="{305C3979-482B-B4D8-1F2A-7FADE1DE4455}"/>
          </ac:picMkLst>
        </pc:picChg>
        <pc:picChg chg="add mod">
          <ac:chgData name="Mihai Budiu" userId="3fe408b5c12bb05c" providerId="LiveId" clId="{B98C0E9B-E05D-4A3D-AFA9-0D72F2DC65D4}" dt="2024-08-27T22:33:50.778" v="555" actId="931"/>
          <ac:picMkLst>
            <pc:docMk/>
            <pc:sldMk cId="2685985577" sldId="2147309331"/>
            <ac:picMk id="10" creationId="{8FDB8076-D717-3374-E8D2-C0821B660C40}"/>
          </ac:picMkLst>
        </pc:picChg>
        <pc:picChg chg="add del mod ord">
          <ac:chgData name="Mihai Budiu" userId="3fe408b5c12bb05c" providerId="LiveId" clId="{B98C0E9B-E05D-4A3D-AFA9-0D72F2DC65D4}" dt="2024-08-27T22:35:35.309" v="560" actId="478"/>
          <ac:picMkLst>
            <pc:docMk/>
            <pc:sldMk cId="2685985577" sldId="2147309331"/>
            <ac:picMk id="12" creationId="{495A6336-D25B-C323-7909-6E7FC25B5070}"/>
          </ac:picMkLst>
        </pc:picChg>
        <pc:picChg chg="add del mod">
          <ac:chgData name="Mihai Budiu" userId="3fe408b5c12bb05c" providerId="LiveId" clId="{B98C0E9B-E05D-4A3D-AFA9-0D72F2DC65D4}" dt="2024-08-27T22:37:49.140" v="586" actId="478"/>
          <ac:picMkLst>
            <pc:docMk/>
            <pc:sldMk cId="2685985577" sldId="2147309331"/>
            <ac:picMk id="14" creationId="{EEEF974F-B63D-8166-DDD0-B02997FEF811}"/>
          </ac:picMkLst>
        </pc:picChg>
        <pc:picChg chg="add mod">
          <ac:chgData name="Mihai Budiu" userId="3fe408b5c12bb05c" providerId="LiveId" clId="{B98C0E9B-E05D-4A3D-AFA9-0D72F2DC65D4}" dt="2024-08-27T22:38:22.920" v="593" actId="1076"/>
          <ac:picMkLst>
            <pc:docMk/>
            <pc:sldMk cId="2685985577" sldId="2147309331"/>
            <ac:picMk id="16" creationId="{371E53E5-EB57-D6BB-184C-B807A0E9DEE8}"/>
          </ac:picMkLst>
        </pc:picChg>
        <pc:picChg chg="add mod">
          <ac:chgData name="Mihai Budiu" userId="3fe408b5c12bb05c" providerId="LiveId" clId="{B98C0E9B-E05D-4A3D-AFA9-0D72F2DC65D4}" dt="2024-08-27T22:38:50.965" v="600" actId="1076"/>
          <ac:picMkLst>
            <pc:docMk/>
            <pc:sldMk cId="2685985577" sldId="2147309331"/>
            <ac:picMk id="18" creationId="{0B5A5FE9-F2C7-8B06-BAB3-19F0AA5428D9}"/>
          </ac:picMkLst>
        </pc:picChg>
      </pc:sldChg>
      <pc:sldChg chg="addSp delSp modSp new mod modClrScheme modAnim chgLayout">
        <pc:chgData name="Mihai Budiu" userId="3fe408b5c12bb05c" providerId="LiveId" clId="{B98C0E9B-E05D-4A3D-AFA9-0D72F2DC65D4}" dt="2024-08-29T22:55:31.698" v="4748" actId="20577"/>
        <pc:sldMkLst>
          <pc:docMk/>
          <pc:sldMk cId="3151723956" sldId="2147309332"/>
        </pc:sldMkLst>
        <pc:spChg chg="del">
          <ac:chgData name="Mihai Budiu" userId="3fe408b5c12bb05c" providerId="LiveId" clId="{B98C0E9B-E05D-4A3D-AFA9-0D72F2DC65D4}" dt="2024-08-27T22:39:30.116" v="611" actId="478"/>
          <ac:spMkLst>
            <pc:docMk/>
            <pc:sldMk cId="3151723956" sldId="2147309332"/>
            <ac:spMk id="2" creationId="{D75206A2-5A7C-B1FC-2200-EB597DE3E677}"/>
          </ac:spMkLst>
        </pc:spChg>
        <pc:spChg chg="del">
          <ac:chgData name="Mihai Budiu" userId="3fe408b5c12bb05c" providerId="LiveId" clId="{B98C0E9B-E05D-4A3D-AFA9-0D72F2DC65D4}" dt="2024-08-27T22:39:30.116" v="611" actId="478"/>
          <ac:spMkLst>
            <pc:docMk/>
            <pc:sldMk cId="3151723956" sldId="2147309332"/>
            <ac:spMk id="3" creationId="{3D04FB7E-6A63-54B4-A974-AFC67591EDD3}"/>
          </ac:spMkLst>
        </pc:spChg>
        <pc:spChg chg="mod ord">
          <ac:chgData name="Mihai Budiu" userId="3fe408b5c12bb05c" providerId="LiveId" clId="{B98C0E9B-E05D-4A3D-AFA9-0D72F2DC65D4}" dt="2024-08-27T22:39:39.403" v="612" actId="700"/>
          <ac:spMkLst>
            <pc:docMk/>
            <pc:sldMk cId="3151723956" sldId="2147309332"/>
            <ac:spMk id="4" creationId="{954FD5C6-6001-B72C-9A96-4991E9376CFC}"/>
          </ac:spMkLst>
        </pc:spChg>
        <pc:spChg chg="add mod">
          <ac:chgData name="Mihai Budiu" userId="3fe408b5c12bb05c" providerId="LiveId" clId="{B98C0E9B-E05D-4A3D-AFA9-0D72F2DC65D4}" dt="2024-08-27T22:39:22.316" v="610"/>
          <ac:spMkLst>
            <pc:docMk/>
            <pc:sldMk cId="3151723956" sldId="2147309332"/>
            <ac:spMk id="6" creationId="{1C5BA556-A387-447E-4AAF-F1F2DC863444}"/>
          </ac:spMkLst>
        </pc:spChg>
        <pc:spChg chg="add mod ord">
          <ac:chgData name="Mihai Budiu" userId="3fe408b5c12bb05c" providerId="LiveId" clId="{B98C0E9B-E05D-4A3D-AFA9-0D72F2DC65D4}" dt="2024-08-29T22:55:31.698" v="4748" actId="20577"/>
          <ac:spMkLst>
            <pc:docMk/>
            <pc:sldMk cId="3151723956" sldId="2147309332"/>
            <ac:spMk id="8" creationId="{D37E264B-F67C-166D-FF03-13FAABEB02EC}"/>
          </ac:spMkLst>
        </pc:spChg>
        <pc:spChg chg="add del mod ord">
          <ac:chgData name="Mihai Budiu" userId="3fe408b5c12bb05c" providerId="LiveId" clId="{B98C0E9B-E05D-4A3D-AFA9-0D72F2DC65D4}" dt="2024-08-27T22:39:47.784" v="635" actId="478"/>
          <ac:spMkLst>
            <pc:docMk/>
            <pc:sldMk cId="3151723956" sldId="2147309332"/>
            <ac:spMk id="9" creationId="{329A6F4F-A4C2-49B9-F96D-C9148B38A1DE}"/>
          </ac:spMkLst>
        </pc:spChg>
        <pc:picChg chg="add mod">
          <ac:chgData name="Mihai Budiu" userId="3fe408b5c12bb05c" providerId="LiveId" clId="{B98C0E9B-E05D-4A3D-AFA9-0D72F2DC65D4}" dt="2024-08-27T22:39:22.316" v="610"/>
          <ac:picMkLst>
            <pc:docMk/>
            <pc:sldMk cId="3151723956" sldId="2147309332"/>
            <ac:picMk id="5" creationId="{175FA488-B9B6-4F4C-5F90-224C9602B0BC}"/>
          </ac:picMkLst>
        </pc:picChg>
        <pc:picChg chg="add mod">
          <ac:chgData name="Mihai Budiu" userId="3fe408b5c12bb05c" providerId="LiveId" clId="{B98C0E9B-E05D-4A3D-AFA9-0D72F2DC65D4}" dt="2024-08-27T22:39:22.316" v="610"/>
          <ac:picMkLst>
            <pc:docMk/>
            <pc:sldMk cId="3151723956" sldId="2147309332"/>
            <ac:picMk id="7" creationId="{EC4A0666-317E-AA89-FBAD-1C7108D5D23E}"/>
          </ac:picMkLst>
        </pc:picChg>
      </pc:sldChg>
      <pc:sldChg chg="delSp modSp add del mod">
        <pc:chgData name="Mihai Budiu" userId="3fe408b5c12bb05c" providerId="LiveId" clId="{B98C0E9B-E05D-4A3D-AFA9-0D72F2DC65D4}" dt="2024-08-29T18:57:57.145" v="3432" actId="47"/>
        <pc:sldMkLst>
          <pc:docMk/>
          <pc:sldMk cId="3920837008" sldId="2147309333"/>
        </pc:sldMkLst>
        <pc:spChg chg="mod">
          <ac:chgData name="Mihai Budiu" userId="3fe408b5c12bb05c" providerId="LiveId" clId="{B98C0E9B-E05D-4A3D-AFA9-0D72F2DC65D4}" dt="2024-08-29T18:57:32.972" v="3421" actId="21"/>
          <ac:spMkLst>
            <pc:docMk/>
            <pc:sldMk cId="3920837008" sldId="2147309333"/>
            <ac:spMk id="5" creationId="{42590B65-D7C9-AE20-BD11-6A60691DBC19}"/>
          </ac:spMkLst>
        </pc:spChg>
        <pc:spChg chg="del">
          <ac:chgData name="Mihai Budiu" userId="3fe408b5c12bb05c" providerId="LiveId" clId="{B98C0E9B-E05D-4A3D-AFA9-0D72F2DC65D4}" dt="2024-08-29T00:33:16.106" v="870" actId="478"/>
          <ac:spMkLst>
            <pc:docMk/>
            <pc:sldMk cId="3920837008" sldId="2147309333"/>
            <ac:spMk id="19" creationId="{4B50CC49-D4C0-FC29-BF9D-F08EC5676625}"/>
          </ac:spMkLst>
        </pc:spChg>
        <pc:picChg chg="del mod">
          <ac:chgData name="Mihai Budiu" userId="3fe408b5c12bb05c" providerId="LiveId" clId="{B98C0E9B-E05D-4A3D-AFA9-0D72F2DC65D4}" dt="2024-08-29T00:33:16.106" v="870" actId="478"/>
          <ac:picMkLst>
            <pc:docMk/>
            <pc:sldMk cId="3920837008" sldId="2147309333"/>
            <ac:picMk id="16" creationId="{371E53E5-EB57-D6BB-184C-B807A0E9DEE8}"/>
          </ac:picMkLst>
        </pc:picChg>
        <pc:picChg chg="del">
          <ac:chgData name="Mihai Budiu" userId="3fe408b5c12bb05c" providerId="LiveId" clId="{B98C0E9B-E05D-4A3D-AFA9-0D72F2DC65D4}" dt="2024-08-29T00:33:15.265" v="868" actId="478"/>
          <ac:picMkLst>
            <pc:docMk/>
            <pc:sldMk cId="3920837008" sldId="2147309333"/>
            <ac:picMk id="18" creationId="{0B5A5FE9-F2C7-8B06-BAB3-19F0AA5428D9}"/>
          </ac:picMkLst>
        </pc:picChg>
      </pc:sldChg>
      <pc:sldChg chg="new del">
        <pc:chgData name="Mihai Budiu" userId="3fe408b5c12bb05c" providerId="LiveId" clId="{B98C0E9B-E05D-4A3D-AFA9-0D72F2DC65D4}" dt="2024-08-29T00:33:49.384" v="904" actId="47"/>
        <pc:sldMkLst>
          <pc:docMk/>
          <pc:sldMk cId="775785057" sldId="2147309334"/>
        </pc:sldMkLst>
      </pc:sldChg>
      <pc:sldChg chg="addSp delSp modSp add mod modClrScheme delAnim modAnim chgLayout">
        <pc:chgData name="Mihai Budiu" userId="3fe408b5c12bb05c" providerId="LiveId" clId="{B98C0E9B-E05D-4A3D-AFA9-0D72F2DC65D4}" dt="2024-08-29T22:28:30.003" v="4518" actId="1076"/>
        <pc:sldMkLst>
          <pc:docMk/>
          <pc:sldMk cId="2058854902" sldId="2147309335"/>
        </pc:sldMkLst>
        <pc:spChg chg="add del mod ord">
          <ac:chgData name="Mihai Budiu" userId="3fe408b5c12bb05c" providerId="LiveId" clId="{B98C0E9B-E05D-4A3D-AFA9-0D72F2DC65D4}" dt="2024-08-29T18:57:43.044" v="3423" actId="700"/>
          <ac:spMkLst>
            <pc:docMk/>
            <pc:sldMk cId="2058854902" sldId="2147309335"/>
            <ac:spMk id="2" creationId="{1E2192AB-94AF-77E9-A49F-FEC42A749D70}"/>
          </ac:spMkLst>
        </pc:spChg>
        <pc:spChg chg="del mod">
          <ac:chgData name="Mihai Budiu" userId="3fe408b5c12bb05c" providerId="LiveId" clId="{B98C0E9B-E05D-4A3D-AFA9-0D72F2DC65D4}" dt="2024-08-29T00:34:02.938" v="924" actId="478"/>
          <ac:spMkLst>
            <pc:docMk/>
            <pc:sldMk cId="2058854902" sldId="2147309335"/>
            <ac:spMk id="2" creationId="{AE75D9ED-585C-1B5C-A7F8-310483188B31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3" creationId="{F9049EB8-8B25-71EA-6487-E542166022C4}"/>
          </ac:spMkLst>
        </pc:spChg>
        <pc:spChg chg="mod ord">
          <ac:chgData name="Mihai Budiu" userId="3fe408b5c12bb05c" providerId="LiveId" clId="{B98C0E9B-E05D-4A3D-AFA9-0D72F2DC65D4}" dt="2024-08-29T18:57:45.774" v="3424" actId="700"/>
          <ac:spMkLst>
            <pc:docMk/>
            <pc:sldMk cId="2058854902" sldId="2147309335"/>
            <ac:spMk id="4" creationId="{AFC4BCC3-4FE2-D046-80F4-AFA87E11C25B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5" creationId="{529A6E65-426A-5F12-4C23-80AC7746F969}"/>
          </ac:spMkLst>
        </pc:spChg>
        <pc:spChg chg="del mod">
          <ac:chgData name="Mihai Budiu" userId="3fe408b5c12bb05c" providerId="LiveId" clId="{B98C0E9B-E05D-4A3D-AFA9-0D72F2DC65D4}" dt="2024-08-29T00:38:48.835" v="1075" actId="478"/>
          <ac:spMkLst>
            <pc:docMk/>
            <pc:sldMk cId="2058854902" sldId="2147309335"/>
            <ac:spMk id="6" creationId="{5D6E3C61-3E23-EB3E-12AF-1943AE9E0757}"/>
          </ac:spMkLst>
        </pc:spChg>
        <pc:spChg chg="add del mod ord">
          <ac:chgData name="Mihai Budiu" userId="3fe408b5c12bb05c" providerId="LiveId" clId="{B98C0E9B-E05D-4A3D-AFA9-0D72F2DC65D4}" dt="2024-08-29T18:57:43.044" v="3423" actId="700"/>
          <ac:spMkLst>
            <pc:docMk/>
            <pc:sldMk cId="2058854902" sldId="2147309335"/>
            <ac:spMk id="6" creationId="{7ED405A6-2773-BDA0-29F0-3295E13717BD}"/>
          </ac:spMkLst>
        </pc:spChg>
        <pc:spChg chg="add del mod ord">
          <ac:chgData name="Mihai Budiu" userId="3fe408b5c12bb05c" providerId="LiveId" clId="{B98C0E9B-E05D-4A3D-AFA9-0D72F2DC65D4}" dt="2024-08-29T18:57:43.044" v="3423" actId="700"/>
          <ac:spMkLst>
            <pc:docMk/>
            <pc:sldMk cId="2058854902" sldId="2147309335"/>
            <ac:spMk id="7" creationId="{DBC75489-6450-0213-4F2F-3F32097C32D2}"/>
          </ac:spMkLst>
        </pc:spChg>
        <pc:spChg chg="del mod">
          <ac:chgData name="Mihai Budiu" userId="3fe408b5c12bb05c" providerId="LiveId" clId="{B98C0E9B-E05D-4A3D-AFA9-0D72F2DC65D4}" dt="2024-08-29T00:41:20.699" v="1155" actId="478"/>
          <ac:spMkLst>
            <pc:docMk/>
            <pc:sldMk cId="2058854902" sldId="2147309335"/>
            <ac:spMk id="7" creationId="{F99A02DC-7BCA-9AA4-2A79-9AE462BE9F1F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8" creationId="{99159ACD-AC54-CD05-2D2F-ED2A7873D397}"/>
          </ac:spMkLst>
        </pc:spChg>
        <pc:spChg chg="add mod ord">
          <ac:chgData name="Mihai Budiu" userId="3fe408b5c12bb05c" providerId="LiveId" clId="{B98C0E9B-E05D-4A3D-AFA9-0D72F2DC65D4}" dt="2024-08-29T18:57:54.303" v="3431" actId="403"/>
          <ac:spMkLst>
            <pc:docMk/>
            <pc:sldMk cId="2058854902" sldId="2147309335"/>
            <ac:spMk id="13" creationId="{71723679-72A6-8080-4C3C-8A1EA7CB8F35}"/>
          </ac:spMkLst>
        </pc:spChg>
        <pc:spChg chg="add del mod ord">
          <ac:chgData name="Mihai Budiu" userId="3fe408b5c12bb05c" providerId="LiveId" clId="{B98C0E9B-E05D-4A3D-AFA9-0D72F2DC65D4}" dt="2024-08-29T18:58:01.728" v="3433" actId="478"/>
          <ac:spMkLst>
            <pc:docMk/>
            <pc:sldMk cId="2058854902" sldId="2147309335"/>
            <ac:spMk id="14" creationId="{1C24BA1F-4D4E-4B47-00C1-B2700DA2C7B2}"/>
          </ac:spMkLst>
        </pc:spChg>
        <pc:spChg chg="add del mod">
          <ac:chgData name="Mihai Budiu" userId="3fe408b5c12bb05c" providerId="LiveId" clId="{B98C0E9B-E05D-4A3D-AFA9-0D72F2DC65D4}" dt="2024-08-29T00:34:04.279" v="925" actId="478"/>
          <ac:spMkLst>
            <pc:docMk/>
            <pc:sldMk cId="2058854902" sldId="2147309335"/>
            <ac:spMk id="15" creationId="{0828756D-BAB3-F0FC-5D3B-6B070D6BF8AE}"/>
          </ac:spMkLst>
        </pc:spChg>
        <pc:spChg chg="add 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16" creationId="{B01A43BC-DAF9-2721-03C0-9D6DC9682344}"/>
          </ac:spMkLst>
        </pc:spChg>
        <pc:spChg chg="add mod">
          <ac:chgData name="Mihai Budiu" userId="3fe408b5c12bb05c" providerId="LiveId" clId="{B98C0E9B-E05D-4A3D-AFA9-0D72F2DC65D4}" dt="2024-08-29T22:28:30.003" v="4518" actId="1076"/>
          <ac:spMkLst>
            <pc:docMk/>
            <pc:sldMk cId="2058854902" sldId="2147309335"/>
            <ac:spMk id="17" creationId="{741F61F5-44BF-76F9-226F-DFB6C8C6E2D7}"/>
          </ac:spMkLst>
        </pc:spChg>
        <pc:spChg chg="del mod">
          <ac:chgData name="Mihai Budiu" userId="3fe408b5c12bb05c" providerId="LiveId" clId="{B98C0E9B-E05D-4A3D-AFA9-0D72F2DC65D4}" dt="2024-08-29T00:37:41.211" v="1037" actId="478"/>
          <ac:spMkLst>
            <pc:docMk/>
            <pc:sldMk cId="2058854902" sldId="2147309335"/>
            <ac:spMk id="18" creationId="{BF7F3C93-A2FE-60EB-50AC-20FD86076159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19" creationId="{C5EE3E65-87A1-A59B-3D03-4F9005364644}"/>
          </ac:spMkLst>
        </pc:spChg>
        <pc:spChg chg="del mod">
          <ac:chgData name="Mihai Budiu" userId="3fe408b5c12bb05c" providerId="LiveId" clId="{B98C0E9B-E05D-4A3D-AFA9-0D72F2DC65D4}" dt="2024-08-29T00:43:12.993" v="1189" actId="478"/>
          <ac:spMkLst>
            <pc:docMk/>
            <pc:sldMk cId="2058854902" sldId="2147309335"/>
            <ac:spMk id="25" creationId="{9B8CD638-F793-13A5-DA74-7137A14E47A2}"/>
          </ac:spMkLst>
        </pc:spChg>
        <pc:spChg chg="add 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26" creationId="{0A745CE2-BD33-F71A-FCB1-4C8CAB9FA38C}"/>
          </ac:spMkLst>
        </pc:spChg>
        <pc:spChg chg="add del mod">
          <ac:chgData name="Mihai Budiu" userId="3fe408b5c12bb05c" providerId="LiveId" clId="{B98C0E9B-E05D-4A3D-AFA9-0D72F2DC65D4}" dt="2024-08-29T18:57:04.007" v="3389" actId="478"/>
          <ac:spMkLst>
            <pc:docMk/>
            <pc:sldMk cId="2058854902" sldId="2147309335"/>
            <ac:spMk id="27" creationId="{C7B30021-A36D-E79E-3133-54607BBDA42A}"/>
          </ac:spMkLst>
        </pc:spChg>
        <pc:spChg chg="add del mod">
          <ac:chgData name="Mihai Budiu" userId="3fe408b5c12bb05c" providerId="LiveId" clId="{B98C0E9B-E05D-4A3D-AFA9-0D72F2DC65D4}" dt="2024-08-29T18:57:04.007" v="3389" actId="478"/>
          <ac:spMkLst>
            <pc:docMk/>
            <pc:sldMk cId="2058854902" sldId="2147309335"/>
            <ac:spMk id="28" creationId="{57A48B08-BCE3-92AC-F1BE-6328BDA35F2F}"/>
          </ac:spMkLst>
        </pc:spChg>
        <pc:spChg chg="add del mod">
          <ac:chgData name="Mihai Budiu" userId="3fe408b5c12bb05c" providerId="LiveId" clId="{B98C0E9B-E05D-4A3D-AFA9-0D72F2DC65D4}" dt="2024-08-29T18:57:04.007" v="3389" actId="478"/>
          <ac:spMkLst>
            <pc:docMk/>
            <pc:sldMk cId="2058854902" sldId="2147309335"/>
            <ac:spMk id="29" creationId="{495FEE82-225C-8E4D-57F1-7044B2AFE5DF}"/>
          </ac:spMkLst>
        </pc:spChg>
        <pc:spChg chg="add del mod">
          <ac:chgData name="Mihai Budiu" userId="3fe408b5c12bb05c" providerId="LiveId" clId="{B98C0E9B-E05D-4A3D-AFA9-0D72F2DC65D4}" dt="2024-08-29T18:57:04.007" v="3389" actId="478"/>
          <ac:spMkLst>
            <pc:docMk/>
            <pc:sldMk cId="2058854902" sldId="2147309335"/>
            <ac:spMk id="30" creationId="{D38155C4-3061-CB05-5274-1A0676307AE2}"/>
          </ac:spMkLst>
        </pc:spChg>
        <pc:spChg chg="del mod">
          <ac:chgData name="Mihai Budiu" userId="3fe408b5c12bb05c" providerId="LiveId" clId="{B98C0E9B-E05D-4A3D-AFA9-0D72F2DC65D4}" dt="2024-08-29T00:40:02.695" v="1114" actId="478"/>
          <ac:spMkLst>
            <pc:docMk/>
            <pc:sldMk cId="2058854902" sldId="2147309335"/>
            <ac:spMk id="31" creationId="{9D455EC0-EC5E-22D9-63B1-EABFD22AC61F}"/>
          </ac:spMkLst>
        </pc:spChg>
        <pc:spChg chg="add del mod">
          <ac:chgData name="Mihai Budiu" userId="3fe408b5c12bb05c" providerId="LiveId" clId="{B98C0E9B-E05D-4A3D-AFA9-0D72F2DC65D4}" dt="2024-08-29T00:45:13.790" v="1259" actId="478"/>
          <ac:spMkLst>
            <pc:docMk/>
            <pc:sldMk cId="2058854902" sldId="2147309335"/>
            <ac:spMk id="32" creationId="{E5EE6D5F-BF6A-EB98-3857-BEFBC7A9202F}"/>
          </ac:spMkLst>
        </pc:spChg>
        <pc:spChg chg="add 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33" creationId="{165B5CF1-70E0-88CD-1069-A14D8C7B48E1}"/>
          </ac:spMkLst>
        </pc:spChg>
        <pc:spChg chg="add mod or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34" creationId="{EC8D0CD6-F42D-818C-1750-EB8858609BF8}"/>
          </ac:spMkLst>
        </pc:spChg>
        <pc:spChg chg="add mod">
          <ac:chgData name="Mihai Budiu" userId="3fe408b5c12bb05c" providerId="LiveId" clId="{B98C0E9B-E05D-4A3D-AFA9-0D72F2DC65D4}" dt="2024-08-29T00:38:28.213" v="1063"/>
          <ac:spMkLst>
            <pc:docMk/>
            <pc:sldMk cId="2058854902" sldId="2147309335"/>
            <ac:spMk id="35" creationId="{3B4A2002-B41A-A695-7DA1-3DFC1000EF14}"/>
          </ac:spMkLst>
        </pc:spChg>
        <pc:spChg chg="add mod">
          <ac:chgData name="Mihai Budiu" userId="3fe408b5c12bb05c" providerId="LiveId" clId="{B98C0E9B-E05D-4A3D-AFA9-0D72F2DC65D4}" dt="2024-08-29T00:38:28.213" v="1063"/>
          <ac:spMkLst>
            <pc:docMk/>
            <pc:sldMk cId="2058854902" sldId="2147309335"/>
            <ac:spMk id="36" creationId="{E27DE1E8-D09E-CD84-5650-01E3CEF92080}"/>
          </ac:spMkLst>
        </pc:spChg>
        <pc:spChg chg="add mod">
          <ac:chgData name="Mihai Budiu" userId="3fe408b5c12bb05c" providerId="LiveId" clId="{B98C0E9B-E05D-4A3D-AFA9-0D72F2DC65D4}" dt="2024-08-29T00:38:28.213" v="1063"/>
          <ac:spMkLst>
            <pc:docMk/>
            <pc:sldMk cId="2058854902" sldId="2147309335"/>
            <ac:spMk id="37" creationId="{F198CE09-B43B-9F54-D272-8FE1E5DBF911}"/>
          </ac:spMkLst>
        </pc:spChg>
        <pc:spChg chg="add mod">
          <ac:chgData name="Mihai Budiu" userId="3fe408b5c12bb05c" providerId="LiveId" clId="{B98C0E9B-E05D-4A3D-AFA9-0D72F2DC65D4}" dt="2024-08-29T00:38:28.213" v="1063"/>
          <ac:spMkLst>
            <pc:docMk/>
            <pc:sldMk cId="2058854902" sldId="2147309335"/>
            <ac:spMk id="38" creationId="{4AEF0FD7-B785-4E95-995F-C47FE7B2D29C}"/>
          </ac:spMkLst>
        </pc:spChg>
        <pc:spChg chg="add mod">
          <ac:chgData name="Mihai Budiu" userId="3fe408b5c12bb05c" providerId="LiveId" clId="{B98C0E9B-E05D-4A3D-AFA9-0D72F2DC65D4}" dt="2024-08-29T00:38:28.213" v="1063"/>
          <ac:spMkLst>
            <pc:docMk/>
            <pc:sldMk cId="2058854902" sldId="2147309335"/>
            <ac:spMk id="39" creationId="{7F0F32ED-0BD5-CF4E-B05E-D607F281BC7C}"/>
          </ac:spMkLst>
        </pc:spChg>
        <pc:spChg chg="add mod">
          <ac:chgData name="Mihai Budiu" userId="3fe408b5c12bb05c" providerId="LiveId" clId="{B98C0E9B-E05D-4A3D-AFA9-0D72F2DC65D4}" dt="2024-08-29T00:38:30.763" v="1065"/>
          <ac:spMkLst>
            <pc:docMk/>
            <pc:sldMk cId="2058854902" sldId="2147309335"/>
            <ac:spMk id="40" creationId="{630AB17C-CA22-7551-C7BA-146DE9EC4C95}"/>
          </ac:spMkLst>
        </pc:spChg>
        <pc:spChg chg="del mod">
          <ac:chgData name="Mihai Budiu" userId="3fe408b5c12bb05c" providerId="LiveId" clId="{B98C0E9B-E05D-4A3D-AFA9-0D72F2DC65D4}" dt="2024-08-29T00:43:12.993" v="1189" actId="478"/>
          <ac:spMkLst>
            <pc:docMk/>
            <pc:sldMk cId="2058854902" sldId="2147309335"/>
            <ac:spMk id="41" creationId="{0BFC11B3-468B-45EE-D873-C18F01852EDB}"/>
          </ac:spMkLst>
        </pc:spChg>
        <pc:spChg chg="del mod">
          <ac:chgData name="Mihai Budiu" userId="3fe408b5c12bb05c" providerId="LiveId" clId="{B98C0E9B-E05D-4A3D-AFA9-0D72F2DC65D4}" dt="2024-08-29T00:43:12.993" v="1189" actId="478"/>
          <ac:spMkLst>
            <pc:docMk/>
            <pc:sldMk cId="2058854902" sldId="2147309335"/>
            <ac:spMk id="42" creationId="{8C199A86-0B26-CD85-B2A8-BD2A15EDE095}"/>
          </ac:spMkLst>
        </pc:spChg>
        <pc:spChg chg="del mod">
          <ac:chgData name="Mihai Budiu" userId="3fe408b5c12bb05c" providerId="LiveId" clId="{B98C0E9B-E05D-4A3D-AFA9-0D72F2DC65D4}" dt="2024-08-29T00:43:12.993" v="1189" actId="478"/>
          <ac:spMkLst>
            <pc:docMk/>
            <pc:sldMk cId="2058854902" sldId="2147309335"/>
            <ac:spMk id="43" creationId="{B735BB3E-308B-E18B-90CC-0ED1F1B19502}"/>
          </ac:spMkLst>
        </pc:spChg>
        <pc:spChg chg="del mod">
          <ac:chgData name="Mihai Budiu" userId="3fe408b5c12bb05c" providerId="LiveId" clId="{B98C0E9B-E05D-4A3D-AFA9-0D72F2DC65D4}" dt="2024-08-29T00:41:48.659" v="1165" actId="478"/>
          <ac:spMkLst>
            <pc:docMk/>
            <pc:sldMk cId="2058854902" sldId="2147309335"/>
            <ac:spMk id="44" creationId="{1D0148BC-2AD3-E916-BD4E-5606CCC4F98F}"/>
          </ac:spMkLst>
        </pc:spChg>
        <pc:spChg chg="add mod">
          <ac:chgData name="Mihai Budiu" userId="3fe408b5c12bb05c" providerId="LiveId" clId="{B98C0E9B-E05D-4A3D-AFA9-0D72F2DC65D4}" dt="2024-08-29T00:38:30.763" v="1065"/>
          <ac:spMkLst>
            <pc:docMk/>
            <pc:sldMk cId="2058854902" sldId="2147309335"/>
            <ac:spMk id="45" creationId="{9D3BE21B-1202-E287-61B3-D2D4E6B7E4AD}"/>
          </ac:spMkLst>
        </pc:spChg>
        <pc:spChg chg="add mod">
          <ac:chgData name="Mihai Budiu" userId="3fe408b5c12bb05c" providerId="LiveId" clId="{B98C0E9B-E05D-4A3D-AFA9-0D72F2DC65D4}" dt="2024-08-29T00:38:30.763" v="1065"/>
          <ac:spMkLst>
            <pc:docMk/>
            <pc:sldMk cId="2058854902" sldId="2147309335"/>
            <ac:spMk id="46" creationId="{E5602C46-5F1B-D325-0A3E-48A6390159A2}"/>
          </ac:spMkLst>
        </pc:spChg>
        <pc:spChg chg="add mod">
          <ac:chgData name="Mihai Budiu" userId="3fe408b5c12bb05c" providerId="LiveId" clId="{B98C0E9B-E05D-4A3D-AFA9-0D72F2DC65D4}" dt="2024-08-29T00:38:30.763" v="1065"/>
          <ac:spMkLst>
            <pc:docMk/>
            <pc:sldMk cId="2058854902" sldId="2147309335"/>
            <ac:spMk id="47" creationId="{F872E2D3-066F-EAE0-4290-6352C47221FA}"/>
          </ac:spMkLst>
        </pc:spChg>
        <pc:spChg chg="add mod">
          <ac:chgData name="Mihai Budiu" userId="3fe408b5c12bb05c" providerId="LiveId" clId="{B98C0E9B-E05D-4A3D-AFA9-0D72F2DC65D4}" dt="2024-08-29T00:38:30.763" v="1065"/>
          <ac:spMkLst>
            <pc:docMk/>
            <pc:sldMk cId="2058854902" sldId="2147309335"/>
            <ac:spMk id="48" creationId="{D50060F4-20BE-E302-789C-043812AE2C23}"/>
          </ac:spMkLst>
        </pc:spChg>
        <pc:spChg chg="add 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49" creationId="{4D659A7A-89B0-9711-A2E1-DFD5851F363D}"/>
          </ac:spMkLst>
        </pc:spChg>
        <pc:spChg chg="add 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50" creationId="{E8032A14-B074-57A7-BD1B-B46C45F84012}"/>
          </ac:spMkLst>
        </pc:spChg>
        <pc:spChg chg="add 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51" creationId="{699D7107-7504-BBF1-E825-2F37C9F83598}"/>
          </ac:spMkLst>
        </pc:spChg>
        <pc:spChg chg="add 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52" creationId="{62FF1388-A382-2043-A0AE-58E2FFC85720}"/>
          </ac:spMkLst>
        </pc:spChg>
        <pc:spChg chg="add mod or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53" creationId="{56BC3541-D195-4E16-D019-71FE3CD404E7}"/>
          </ac:spMkLst>
        </pc:spChg>
        <pc:spChg chg="add del mod ord">
          <ac:chgData name="Mihai Budiu" userId="3fe408b5c12bb05c" providerId="LiveId" clId="{B98C0E9B-E05D-4A3D-AFA9-0D72F2DC65D4}" dt="2024-08-29T18:57:04.007" v="3389" actId="478"/>
          <ac:spMkLst>
            <pc:docMk/>
            <pc:sldMk cId="2058854902" sldId="2147309335"/>
            <ac:spMk id="54" creationId="{1CD0B2BC-24AD-058B-2CDC-8DBE7FD74C29}"/>
          </ac:spMkLst>
        </pc:spChg>
        <pc:spChg chg="add del mod">
          <ac:chgData name="Mihai Budiu" userId="3fe408b5c12bb05c" providerId="LiveId" clId="{B98C0E9B-E05D-4A3D-AFA9-0D72F2DC65D4}" dt="2024-08-29T18:57:04.007" v="3389" actId="478"/>
          <ac:spMkLst>
            <pc:docMk/>
            <pc:sldMk cId="2058854902" sldId="2147309335"/>
            <ac:spMk id="55" creationId="{87E88F4A-7BCD-777D-6B64-9E979AD536CD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56" creationId="{108236BC-03D9-ACD3-A8F3-E3C54E2EEF38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57" creationId="{0FF07629-D829-95EC-464A-0F9F49B290AF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58" creationId="{1B3CA671-B30F-E46C-7238-AC556FA6EFC1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59" creationId="{0D1E85FE-0072-2CBA-E32E-D0DBDF0113F0}"/>
          </ac:spMkLst>
        </pc:spChg>
        <pc:spChg chg="del mod">
          <ac:chgData name="Mihai Budiu" userId="3fe408b5c12bb05c" providerId="LiveId" clId="{B98C0E9B-E05D-4A3D-AFA9-0D72F2DC65D4}" dt="2024-08-29T00:34:46.544" v="968" actId="478"/>
          <ac:spMkLst>
            <pc:docMk/>
            <pc:sldMk cId="2058854902" sldId="2147309335"/>
            <ac:spMk id="60" creationId="{15EA3F65-2D0E-E004-2C9B-BE8E4CA62137}"/>
          </ac:spMkLst>
        </pc:spChg>
        <pc:spChg chg="del mod">
          <ac:chgData name="Mihai Budiu" userId="3fe408b5c12bb05c" providerId="LiveId" clId="{B98C0E9B-E05D-4A3D-AFA9-0D72F2DC65D4}" dt="2024-08-29T00:36:54.747" v="1013" actId="478"/>
          <ac:spMkLst>
            <pc:docMk/>
            <pc:sldMk cId="2058854902" sldId="2147309335"/>
            <ac:spMk id="61" creationId="{9E742628-202B-921D-558B-254C4DC39CA4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62" creationId="{1F5CCB83-7CEC-A67B-50D0-28405E992123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63" creationId="{105F9001-8EF2-0B29-476A-9474A772727F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64" creationId="{BCC611CF-038C-7821-51CC-C75B803B8C9C}"/>
          </ac:spMkLst>
        </pc:spChg>
        <pc:spChg chg="mod">
          <ac:chgData name="Mihai Budiu" userId="3fe408b5c12bb05c" providerId="LiveId" clId="{B98C0E9B-E05D-4A3D-AFA9-0D72F2DC65D4}" dt="2024-08-29T18:57:28.531" v="3420" actId="1076"/>
          <ac:spMkLst>
            <pc:docMk/>
            <pc:sldMk cId="2058854902" sldId="2147309335"/>
            <ac:spMk id="65" creationId="{8AD07E43-0950-557E-4592-0D624740BCFA}"/>
          </ac:spMkLst>
        </pc:spChg>
        <pc:spChg chg="del mod">
          <ac:chgData name="Mihai Budiu" userId="3fe408b5c12bb05c" providerId="LiveId" clId="{B98C0E9B-E05D-4A3D-AFA9-0D72F2DC65D4}" dt="2024-08-29T00:36:53.127" v="1012" actId="478"/>
          <ac:spMkLst>
            <pc:docMk/>
            <pc:sldMk cId="2058854902" sldId="2147309335"/>
            <ac:spMk id="66" creationId="{BCC9EB70-8A57-ABA3-408A-6D0D4DCE0BF2}"/>
          </ac:spMkLst>
        </pc:spChg>
        <pc:spChg chg="add del mod">
          <ac:chgData name="Mihai Budiu" userId="3fe408b5c12bb05c" providerId="LiveId" clId="{B98C0E9B-E05D-4A3D-AFA9-0D72F2DC65D4}" dt="2024-08-29T00:43:12.993" v="1189" actId="478"/>
          <ac:spMkLst>
            <pc:docMk/>
            <pc:sldMk cId="2058854902" sldId="2147309335"/>
            <ac:spMk id="67" creationId="{DE0CB0B7-9368-80C6-D61B-1E9423795768}"/>
          </ac:spMkLst>
        </pc:spChg>
        <pc:spChg chg="del">
          <ac:chgData name="Mihai Budiu" userId="3fe408b5c12bb05c" providerId="LiveId" clId="{B98C0E9B-E05D-4A3D-AFA9-0D72F2DC65D4}" dt="2024-08-29T00:34:00.372" v="905" actId="478"/>
          <ac:spMkLst>
            <pc:docMk/>
            <pc:sldMk cId="2058854902" sldId="2147309335"/>
            <ac:spMk id="68" creationId="{2CEB296B-908D-E015-6E4E-D0CB320A35AC}"/>
          </ac:spMkLst>
        </pc:spChg>
        <pc:picChg chg="mod">
          <ac:chgData name="Mihai Budiu" userId="3fe408b5c12bb05c" providerId="LiveId" clId="{B98C0E9B-E05D-4A3D-AFA9-0D72F2DC65D4}" dt="2024-08-29T18:57:28.531" v="3420" actId="1076"/>
          <ac:picMkLst>
            <pc:docMk/>
            <pc:sldMk cId="2058854902" sldId="2147309335"/>
            <ac:picMk id="9" creationId="{2987EDFA-A4EC-87DC-2A4D-C1E08D279AA5}"/>
          </ac:picMkLst>
        </pc:picChg>
        <pc:picChg chg="mod">
          <ac:chgData name="Mihai Budiu" userId="3fe408b5c12bb05c" providerId="LiveId" clId="{B98C0E9B-E05D-4A3D-AFA9-0D72F2DC65D4}" dt="2024-08-29T18:57:28.531" v="3420" actId="1076"/>
          <ac:picMkLst>
            <pc:docMk/>
            <pc:sldMk cId="2058854902" sldId="2147309335"/>
            <ac:picMk id="10" creationId="{74639115-B5AE-C607-4D00-A0EA9A9E2F9E}"/>
          </ac:picMkLst>
        </pc:picChg>
        <pc:picChg chg="mod">
          <ac:chgData name="Mihai Budiu" userId="3fe408b5c12bb05c" providerId="LiveId" clId="{B98C0E9B-E05D-4A3D-AFA9-0D72F2DC65D4}" dt="2024-08-29T18:57:28.531" v="3420" actId="1076"/>
          <ac:picMkLst>
            <pc:docMk/>
            <pc:sldMk cId="2058854902" sldId="2147309335"/>
            <ac:picMk id="11" creationId="{4BC68764-6EFD-D529-5CB1-4C01A3DA4AA7}"/>
          </ac:picMkLst>
        </pc:picChg>
        <pc:picChg chg="mod">
          <ac:chgData name="Mihai Budiu" userId="3fe408b5c12bb05c" providerId="LiveId" clId="{B98C0E9B-E05D-4A3D-AFA9-0D72F2DC65D4}" dt="2024-08-29T18:57:28.531" v="3420" actId="1076"/>
          <ac:picMkLst>
            <pc:docMk/>
            <pc:sldMk cId="2058854902" sldId="2147309335"/>
            <ac:picMk id="12" creationId="{2A1307EF-2305-9724-AC6B-6F549B7BA610}"/>
          </ac:picMkLst>
        </pc:picChg>
        <pc:picChg chg="del mod">
          <ac:chgData name="Mihai Budiu" userId="3fe408b5c12bb05c" providerId="LiveId" clId="{B98C0E9B-E05D-4A3D-AFA9-0D72F2DC65D4}" dt="2024-08-29T00:39:03.904" v="1081" actId="478"/>
          <ac:picMkLst>
            <pc:docMk/>
            <pc:sldMk cId="2058854902" sldId="2147309335"/>
            <ac:picMk id="13" creationId="{004F068D-FF4C-C0CF-8DEE-A127E68B513D}"/>
          </ac:picMkLst>
        </pc:picChg>
        <pc:picChg chg="mod">
          <ac:chgData name="Mihai Budiu" userId="3fe408b5c12bb05c" providerId="LiveId" clId="{B98C0E9B-E05D-4A3D-AFA9-0D72F2DC65D4}" dt="2024-08-29T18:57:28.531" v="3420" actId="1076"/>
          <ac:picMkLst>
            <pc:docMk/>
            <pc:sldMk cId="2058854902" sldId="2147309335"/>
            <ac:picMk id="20" creationId="{13285FA4-37CF-EAD2-11FB-3F9155F15DF5}"/>
          </ac:picMkLst>
        </pc:picChg>
        <pc:picChg chg="mod">
          <ac:chgData name="Mihai Budiu" userId="3fe408b5c12bb05c" providerId="LiveId" clId="{B98C0E9B-E05D-4A3D-AFA9-0D72F2DC65D4}" dt="2024-08-29T18:57:28.531" v="3420" actId="1076"/>
          <ac:picMkLst>
            <pc:docMk/>
            <pc:sldMk cId="2058854902" sldId="2147309335"/>
            <ac:picMk id="21" creationId="{1A132752-03E3-5C98-46F3-823027FC0C1C}"/>
          </ac:picMkLst>
        </pc:picChg>
        <pc:picChg chg="mod">
          <ac:chgData name="Mihai Budiu" userId="3fe408b5c12bb05c" providerId="LiveId" clId="{B98C0E9B-E05D-4A3D-AFA9-0D72F2DC65D4}" dt="2024-08-29T18:57:28.531" v="3420" actId="1076"/>
          <ac:picMkLst>
            <pc:docMk/>
            <pc:sldMk cId="2058854902" sldId="2147309335"/>
            <ac:picMk id="22" creationId="{87C9B5BE-2745-C3A9-A441-CBE20AC88F3A}"/>
          </ac:picMkLst>
        </pc:picChg>
        <pc:picChg chg="mod">
          <ac:chgData name="Mihai Budiu" userId="3fe408b5c12bb05c" providerId="LiveId" clId="{B98C0E9B-E05D-4A3D-AFA9-0D72F2DC65D4}" dt="2024-08-29T18:57:28.531" v="3420" actId="1076"/>
          <ac:picMkLst>
            <pc:docMk/>
            <pc:sldMk cId="2058854902" sldId="2147309335"/>
            <ac:picMk id="23" creationId="{3DBCABDB-2B98-EE15-31C8-721749562A83}"/>
          </ac:picMkLst>
        </pc:picChg>
        <pc:picChg chg="del mod">
          <ac:chgData name="Mihai Budiu" userId="3fe408b5c12bb05c" providerId="LiveId" clId="{B98C0E9B-E05D-4A3D-AFA9-0D72F2DC65D4}" dt="2024-08-29T00:40:02.695" v="1114" actId="478"/>
          <ac:picMkLst>
            <pc:docMk/>
            <pc:sldMk cId="2058854902" sldId="2147309335"/>
            <ac:picMk id="24" creationId="{772A05FA-17F1-71E3-B7D7-F36F79C11C62}"/>
          </ac:picMkLst>
        </pc:picChg>
      </pc:sldChg>
      <pc:sldChg chg="addSp modSp new mod modAnim">
        <pc:chgData name="Mihai Budiu" userId="3fe408b5c12bb05c" providerId="LiveId" clId="{B98C0E9B-E05D-4A3D-AFA9-0D72F2DC65D4}" dt="2024-09-09T20:52:04.696" v="6512" actId="113"/>
        <pc:sldMkLst>
          <pc:docMk/>
          <pc:sldMk cId="3387979520" sldId="2147309336"/>
        </pc:sldMkLst>
        <pc:spChg chg="mod">
          <ac:chgData name="Mihai Budiu" userId="3fe408b5c12bb05c" providerId="LiveId" clId="{B98C0E9B-E05D-4A3D-AFA9-0D72F2DC65D4}" dt="2024-08-29T00:46:13.105" v="1327" actId="403"/>
          <ac:spMkLst>
            <pc:docMk/>
            <pc:sldMk cId="3387979520" sldId="2147309336"/>
            <ac:spMk id="2" creationId="{53B66189-4802-D90C-FB6B-5F057C5D7001}"/>
          </ac:spMkLst>
        </pc:spChg>
        <pc:spChg chg="mod">
          <ac:chgData name="Mihai Budiu" userId="3fe408b5c12bb05c" providerId="LiveId" clId="{B98C0E9B-E05D-4A3D-AFA9-0D72F2DC65D4}" dt="2024-09-09T20:52:04.696" v="6512" actId="113"/>
          <ac:spMkLst>
            <pc:docMk/>
            <pc:sldMk cId="3387979520" sldId="2147309336"/>
            <ac:spMk id="3" creationId="{71C80F03-5EA1-495F-8AD6-591C22FBA661}"/>
          </ac:spMkLst>
        </pc:spChg>
        <pc:picChg chg="add mod">
          <ac:chgData name="Mihai Budiu" userId="3fe408b5c12bb05c" providerId="LiveId" clId="{B98C0E9B-E05D-4A3D-AFA9-0D72F2DC65D4}" dt="2024-08-30T17:19:15.136" v="5880" actId="14100"/>
          <ac:picMkLst>
            <pc:docMk/>
            <pc:sldMk cId="3387979520" sldId="2147309336"/>
            <ac:picMk id="6" creationId="{B4532057-BC25-380E-222F-0EF22DF8400A}"/>
          </ac:picMkLst>
        </pc:picChg>
      </pc:sldChg>
      <pc:sldChg chg="addSp delSp modSp new mod modAnim chgLayout">
        <pc:chgData name="Mihai Budiu" userId="3fe408b5c12bb05c" providerId="LiveId" clId="{B98C0E9B-E05D-4A3D-AFA9-0D72F2DC65D4}" dt="2024-08-29T23:26:37.732" v="5347"/>
        <pc:sldMkLst>
          <pc:docMk/>
          <pc:sldMk cId="3674511845" sldId="2147309337"/>
        </pc:sldMkLst>
        <pc:spChg chg="del">
          <ac:chgData name="Mihai Budiu" userId="3fe408b5c12bb05c" providerId="LiveId" clId="{B98C0E9B-E05D-4A3D-AFA9-0D72F2DC65D4}" dt="2024-08-29T00:50:08.980" v="1453" actId="478"/>
          <ac:spMkLst>
            <pc:docMk/>
            <pc:sldMk cId="3674511845" sldId="2147309337"/>
            <ac:spMk id="2" creationId="{7778FA9A-F6AE-C154-44A4-B5ADBFE792BC}"/>
          </ac:spMkLst>
        </pc:spChg>
        <pc:spChg chg="add mod">
          <ac:chgData name="Mihai Budiu" userId="3fe408b5c12bb05c" providerId="LiveId" clId="{B98C0E9B-E05D-4A3D-AFA9-0D72F2DC65D4}" dt="2024-08-29T22:03:50.977" v="3475" actId="1076"/>
          <ac:spMkLst>
            <pc:docMk/>
            <pc:sldMk cId="3674511845" sldId="2147309337"/>
            <ac:spMk id="2" creationId="{B75667B7-4F71-4DFC-C86A-14852D54FDD8}"/>
          </ac:spMkLst>
        </pc:spChg>
        <pc:spChg chg="add mod ord">
          <ac:chgData name="Mihai Budiu" userId="3fe408b5c12bb05c" providerId="LiveId" clId="{B98C0E9B-E05D-4A3D-AFA9-0D72F2DC65D4}" dt="2024-08-29T23:13:12.275" v="4974" actId="122"/>
          <ac:spMkLst>
            <pc:docMk/>
            <pc:sldMk cId="3674511845" sldId="2147309337"/>
            <ac:spMk id="3" creationId="{69323CBF-BA4C-0091-E663-BB7546C05741}"/>
          </ac:spMkLst>
        </pc:spChg>
        <pc:spChg chg="del mod">
          <ac:chgData name="Mihai Budiu" userId="3fe408b5c12bb05c" providerId="LiveId" clId="{B98C0E9B-E05D-4A3D-AFA9-0D72F2DC65D4}" dt="2024-08-29T00:53:29.933" v="1603" actId="478"/>
          <ac:spMkLst>
            <pc:docMk/>
            <pc:sldMk cId="3674511845" sldId="2147309337"/>
            <ac:spMk id="3" creationId="{859FA3DC-9844-6123-0336-65E0F21F529B}"/>
          </ac:spMkLst>
        </pc:spChg>
        <pc:spChg chg="mod ord">
          <ac:chgData name="Mihai Budiu" userId="3fe408b5c12bb05c" providerId="LiveId" clId="{B98C0E9B-E05D-4A3D-AFA9-0D72F2DC65D4}" dt="2024-08-29T23:12:52.295" v="4958" actId="700"/>
          <ac:spMkLst>
            <pc:docMk/>
            <pc:sldMk cId="3674511845" sldId="2147309337"/>
            <ac:spMk id="4" creationId="{7D1278FE-1873-EEA4-3C2B-09F401C205C1}"/>
          </ac:spMkLst>
        </pc:spChg>
        <pc:spChg chg="add mod">
          <ac:chgData name="Mihai Budiu" userId="3fe408b5c12bb05c" providerId="LiveId" clId="{B98C0E9B-E05D-4A3D-AFA9-0D72F2DC65D4}" dt="2024-08-29T19:00:13.023" v="3438" actId="1076"/>
          <ac:spMkLst>
            <pc:docMk/>
            <pc:sldMk cId="3674511845" sldId="2147309337"/>
            <ac:spMk id="5" creationId="{CD539A70-6F30-5954-BAAC-62D9F9D0D7C8}"/>
          </ac:spMkLst>
        </pc:spChg>
        <pc:spChg chg="add mod">
          <ac:chgData name="Mihai Budiu" userId="3fe408b5c12bb05c" providerId="LiveId" clId="{B98C0E9B-E05D-4A3D-AFA9-0D72F2DC65D4}" dt="2024-08-29T00:53:54.891" v="1635" actId="767"/>
          <ac:spMkLst>
            <pc:docMk/>
            <pc:sldMk cId="3674511845" sldId="2147309337"/>
            <ac:spMk id="9" creationId="{69D2EBEC-2167-1661-0ED4-BB384948250A}"/>
          </ac:spMkLst>
        </pc:spChg>
        <pc:spChg chg="add del mod ord">
          <ac:chgData name="Mihai Budiu" userId="3fe408b5c12bb05c" providerId="LiveId" clId="{B98C0E9B-E05D-4A3D-AFA9-0D72F2DC65D4}" dt="2024-08-29T23:13:04.339" v="4971" actId="478"/>
          <ac:spMkLst>
            <pc:docMk/>
            <pc:sldMk cId="3674511845" sldId="2147309337"/>
            <ac:spMk id="9" creationId="{937B4017-FB0B-7258-666F-1E4C1DB492D3}"/>
          </ac:spMkLst>
        </pc:spChg>
        <pc:spChg chg="add mod">
          <ac:chgData name="Mihai Budiu" userId="3fe408b5c12bb05c" providerId="LiveId" clId="{B98C0E9B-E05D-4A3D-AFA9-0D72F2DC65D4}" dt="2024-08-29T00:56:41.137" v="1676" actId="14100"/>
          <ac:spMkLst>
            <pc:docMk/>
            <pc:sldMk cId="3674511845" sldId="2147309337"/>
            <ac:spMk id="12" creationId="{1E51BF4C-08FE-9945-52F0-74F87E0C8319}"/>
          </ac:spMkLst>
        </pc:spChg>
        <pc:spChg chg="add mod">
          <ac:chgData name="Mihai Budiu" userId="3fe408b5c12bb05c" providerId="LiveId" clId="{B98C0E9B-E05D-4A3D-AFA9-0D72F2DC65D4}" dt="2024-08-29T00:56:50.865" v="1679" actId="14100"/>
          <ac:spMkLst>
            <pc:docMk/>
            <pc:sldMk cId="3674511845" sldId="2147309337"/>
            <ac:spMk id="13" creationId="{22FC7ED5-D058-3F9D-F0B3-9FCDED184BEB}"/>
          </ac:spMkLst>
        </pc:spChg>
        <pc:spChg chg="add mod">
          <ac:chgData name="Mihai Budiu" userId="3fe408b5c12bb05c" providerId="LiveId" clId="{B98C0E9B-E05D-4A3D-AFA9-0D72F2DC65D4}" dt="2024-08-29T00:57:56.324" v="1698" actId="1076"/>
          <ac:spMkLst>
            <pc:docMk/>
            <pc:sldMk cId="3674511845" sldId="2147309337"/>
            <ac:spMk id="16" creationId="{9373B8FF-EE54-4F22-09A4-CE602F83301B}"/>
          </ac:spMkLst>
        </pc:spChg>
        <pc:spChg chg="add mod">
          <ac:chgData name="Mihai Budiu" userId="3fe408b5c12bb05c" providerId="LiveId" clId="{B98C0E9B-E05D-4A3D-AFA9-0D72F2DC65D4}" dt="2024-08-29T00:58:00.886" v="1700" actId="20577"/>
          <ac:spMkLst>
            <pc:docMk/>
            <pc:sldMk cId="3674511845" sldId="2147309337"/>
            <ac:spMk id="17" creationId="{D2ADA1D3-04BD-51D1-25E7-CDFEE6B488F8}"/>
          </ac:spMkLst>
        </pc:spChg>
        <pc:graphicFrameChg chg="add mod modGraphic">
          <ac:chgData name="Mihai Budiu" userId="3fe408b5c12bb05c" providerId="LiveId" clId="{B98C0E9B-E05D-4A3D-AFA9-0D72F2DC65D4}" dt="2024-08-29T23:26:09.716" v="5341"/>
          <ac:graphicFrameMkLst>
            <pc:docMk/>
            <pc:sldMk cId="3674511845" sldId="2147309337"/>
            <ac:graphicFrameMk id="6" creationId="{A16EE235-4C42-5D6E-34F2-453BD8FBEDCA}"/>
          </ac:graphicFrameMkLst>
        </pc:graphicFrameChg>
        <pc:graphicFrameChg chg="add mod modGraphic">
          <ac:chgData name="Mihai Budiu" userId="3fe408b5c12bb05c" providerId="LiveId" clId="{B98C0E9B-E05D-4A3D-AFA9-0D72F2DC65D4}" dt="2024-08-29T23:25:57.829" v="5340"/>
          <ac:graphicFrameMkLst>
            <pc:docMk/>
            <pc:sldMk cId="3674511845" sldId="2147309337"/>
            <ac:graphicFrameMk id="10" creationId="{E86E3F43-6FF8-4DA6-9C33-7910847E8744}"/>
          </ac:graphicFrameMkLst>
        </pc:graphicFrameChg>
        <pc:graphicFrameChg chg="add mod modGraphic">
          <ac:chgData name="Mihai Budiu" userId="3fe408b5c12bb05c" providerId="LiveId" clId="{B98C0E9B-E05D-4A3D-AFA9-0D72F2DC65D4}" dt="2024-08-29T23:26:30.570" v="5346" actId="2084"/>
          <ac:graphicFrameMkLst>
            <pc:docMk/>
            <pc:sldMk cId="3674511845" sldId="2147309337"/>
            <ac:graphicFrameMk id="11" creationId="{EF3575D2-0D15-0E64-F379-9A2B53E16198}"/>
          </ac:graphicFrameMkLst>
        </pc:graphicFrameChg>
        <pc:graphicFrameChg chg="add mod">
          <ac:chgData name="Mihai Budiu" userId="3fe408b5c12bb05c" providerId="LiveId" clId="{B98C0E9B-E05D-4A3D-AFA9-0D72F2DC65D4}" dt="2024-08-29T23:26:19.420" v="5344"/>
          <ac:graphicFrameMkLst>
            <pc:docMk/>
            <pc:sldMk cId="3674511845" sldId="2147309337"/>
            <ac:graphicFrameMk id="14" creationId="{6C58358D-A9EF-53A1-FACC-119135D0D0CC}"/>
          </ac:graphicFrameMkLst>
        </pc:graphicFrameChg>
        <pc:graphicFrameChg chg="add mod">
          <ac:chgData name="Mihai Budiu" userId="3fe408b5c12bb05c" providerId="LiveId" clId="{B98C0E9B-E05D-4A3D-AFA9-0D72F2DC65D4}" dt="2024-08-29T23:26:37.732" v="5347"/>
          <ac:graphicFrameMkLst>
            <pc:docMk/>
            <pc:sldMk cId="3674511845" sldId="2147309337"/>
            <ac:graphicFrameMk id="15" creationId="{BEB6B55F-DA71-C433-279D-7CAB9663BC41}"/>
          </ac:graphicFrameMkLst>
        </pc:graphicFrameChg>
        <pc:picChg chg="add mod">
          <ac:chgData name="Mihai Budiu" userId="3fe408b5c12bb05c" providerId="LiveId" clId="{B98C0E9B-E05D-4A3D-AFA9-0D72F2DC65D4}" dt="2024-08-29T22:02:59.196" v="3444" actId="1076"/>
          <ac:picMkLst>
            <pc:docMk/>
            <pc:sldMk cId="3674511845" sldId="2147309337"/>
            <ac:picMk id="7" creationId="{CD149603-FBC1-ED8E-C9D7-8F4F48FDDAE1}"/>
          </ac:picMkLst>
        </pc:picChg>
        <pc:picChg chg="add mod">
          <ac:chgData name="Mihai Budiu" userId="3fe408b5c12bb05c" providerId="LiveId" clId="{B98C0E9B-E05D-4A3D-AFA9-0D72F2DC65D4}" dt="2024-08-29T22:02:57.037" v="3443" actId="1076"/>
          <ac:picMkLst>
            <pc:docMk/>
            <pc:sldMk cId="3674511845" sldId="2147309337"/>
            <ac:picMk id="8" creationId="{877741AF-AC2F-8E32-719E-66252C0B6A86}"/>
          </ac:picMkLst>
        </pc:picChg>
      </pc:sldChg>
      <pc:sldChg chg="addSp modSp new mod modAnim">
        <pc:chgData name="Mihai Budiu" userId="3fe408b5c12bb05c" providerId="LiveId" clId="{B98C0E9B-E05D-4A3D-AFA9-0D72F2DC65D4}" dt="2024-09-09T20:52:51.263" v="6519" actId="1076"/>
        <pc:sldMkLst>
          <pc:docMk/>
          <pc:sldMk cId="3423253584" sldId="2147309338"/>
        </pc:sldMkLst>
        <pc:spChg chg="mod">
          <ac:chgData name="Mihai Budiu" userId="3fe408b5c12bb05c" providerId="LiveId" clId="{B98C0E9B-E05D-4A3D-AFA9-0D72F2DC65D4}" dt="2024-08-29T23:14:20.317" v="5059" actId="20577"/>
          <ac:spMkLst>
            <pc:docMk/>
            <pc:sldMk cId="3423253584" sldId="2147309338"/>
            <ac:spMk id="2" creationId="{A84E6B8A-D0C5-EB8F-3539-5DCB5BD33D22}"/>
          </ac:spMkLst>
        </pc:spChg>
        <pc:spChg chg="mod">
          <ac:chgData name="Mihai Budiu" userId="3fe408b5c12bb05c" providerId="LiveId" clId="{B98C0E9B-E05D-4A3D-AFA9-0D72F2DC65D4}" dt="2024-08-29T23:14:08.159" v="5028" actId="21"/>
          <ac:spMkLst>
            <pc:docMk/>
            <pc:sldMk cId="3423253584" sldId="2147309338"/>
            <ac:spMk id="3" creationId="{3C582AC9-7F53-67B9-FCA5-ED453B0A616E}"/>
          </ac:spMkLst>
        </pc:spChg>
        <pc:spChg chg="add mod">
          <ac:chgData name="Mihai Budiu" userId="3fe408b5c12bb05c" providerId="LiveId" clId="{B98C0E9B-E05D-4A3D-AFA9-0D72F2DC65D4}" dt="2024-08-29T01:00:08.264" v="1766"/>
          <ac:spMkLst>
            <pc:docMk/>
            <pc:sldMk cId="3423253584" sldId="2147309338"/>
            <ac:spMk id="6" creationId="{74207D17-7407-979E-5755-B44F55C2F88E}"/>
          </ac:spMkLst>
        </pc:spChg>
        <pc:spChg chg="add mod">
          <ac:chgData name="Mihai Budiu" userId="3fe408b5c12bb05c" providerId="LiveId" clId="{B98C0E9B-E05D-4A3D-AFA9-0D72F2DC65D4}" dt="2024-08-29T01:00:08.264" v="1766"/>
          <ac:spMkLst>
            <pc:docMk/>
            <pc:sldMk cId="3423253584" sldId="2147309338"/>
            <ac:spMk id="7" creationId="{532FC193-83E2-2CA5-E3C2-9D7B6CAC67D1}"/>
          </ac:spMkLst>
        </pc:spChg>
        <pc:spChg chg="add mod">
          <ac:chgData name="Mihai Budiu" userId="3fe408b5c12bb05c" providerId="LiveId" clId="{B98C0E9B-E05D-4A3D-AFA9-0D72F2DC65D4}" dt="2024-08-29T01:00:08.264" v="1766"/>
          <ac:spMkLst>
            <pc:docMk/>
            <pc:sldMk cId="3423253584" sldId="2147309338"/>
            <ac:spMk id="10" creationId="{2478290C-6BCC-7E44-5C60-44B870C16B21}"/>
          </ac:spMkLst>
        </pc:spChg>
        <pc:spChg chg="add mod">
          <ac:chgData name="Mihai Budiu" userId="3fe408b5c12bb05c" providerId="LiveId" clId="{B98C0E9B-E05D-4A3D-AFA9-0D72F2DC65D4}" dt="2024-08-29T01:00:08.264" v="1766"/>
          <ac:spMkLst>
            <pc:docMk/>
            <pc:sldMk cId="3423253584" sldId="2147309338"/>
            <ac:spMk id="11" creationId="{6F27ECC4-9FE9-16A0-BC2D-B7EBA8BCEAA7}"/>
          </ac:spMkLst>
        </pc:spChg>
        <pc:spChg chg="add mod">
          <ac:chgData name="Mihai Budiu" userId="3fe408b5c12bb05c" providerId="LiveId" clId="{B98C0E9B-E05D-4A3D-AFA9-0D72F2DC65D4}" dt="2024-09-09T20:52:51.263" v="6519" actId="1076"/>
          <ac:spMkLst>
            <pc:docMk/>
            <pc:sldMk cId="3423253584" sldId="2147309338"/>
            <ac:spMk id="13" creationId="{223D9489-3251-9664-1B69-CD24748FD464}"/>
          </ac:spMkLst>
        </pc:spChg>
        <pc:graphicFrameChg chg="add mod modGraphic">
          <ac:chgData name="Mihai Budiu" userId="3fe408b5c12bb05c" providerId="LiveId" clId="{B98C0E9B-E05D-4A3D-AFA9-0D72F2DC65D4}" dt="2024-08-29T23:27:10.857" v="5352" actId="2084"/>
          <ac:graphicFrameMkLst>
            <pc:docMk/>
            <pc:sldMk cId="3423253584" sldId="2147309338"/>
            <ac:graphicFrameMk id="5" creationId="{17C60F42-8A2F-5CE7-16F7-46D96339EB6C}"/>
          </ac:graphicFrameMkLst>
        </pc:graphicFrameChg>
        <pc:graphicFrameChg chg="add mod">
          <ac:chgData name="Mihai Budiu" userId="3fe408b5c12bb05c" providerId="LiveId" clId="{B98C0E9B-E05D-4A3D-AFA9-0D72F2DC65D4}" dt="2024-08-29T23:27:03.894" v="5350"/>
          <ac:graphicFrameMkLst>
            <pc:docMk/>
            <pc:sldMk cId="3423253584" sldId="2147309338"/>
            <ac:graphicFrameMk id="8" creationId="{FD5441FA-98C4-209E-8B4F-10478B7A1323}"/>
          </ac:graphicFrameMkLst>
        </pc:graphicFrameChg>
        <pc:graphicFrameChg chg="add mod">
          <ac:chgData name="Mihai Budiu" userId="3fe408b5c12bb05c" providerId="LiveId" clId="{B98C0E9B-E05D-4A3D-AFA9-0D72F2DC65D4}" dt="2024-08-29T23:27:15.560" v="5353"/>
          <ac:graphicFrameMkLst>
            <pc:docMk/>
            <pc:sldMk cId="3423253584" sldId="2147309338"/>
            <ac:graphicFrameMk id="9" creationId="{39BED8F2-963A-0ACB-9AC1-B128BE18185C}"/>
          </ac:graphicFrameMkLst>
        </pc:graphicFrameChg>
      </pc:sldChg>
      <pc:sldChg chg="addSp delSp modSp add mod delAnim modAnim chgLayout">
        <pc:chgData name="Mihai Budiu" userId="3fe408b5c12bb05c" providerId="LiveId" clId="{B98C0E9B-E05D-4A3D-AFA9-0D72F2DC65D4}" dt="2024-08-30T17:22:18.427" v="5890" actId="1076"/>
        <pc:sldMkLst>
          <pc:docMk/>
          <pc:sldMk cId="2263548561" sldId="2147309339"/>
        </pc:sldMkLst>
        <pc:spChg chg="mod ord">
          <ac:chgData name="Mihai Budiu" userId="3fe408b5c12bb05c" providerId="LiveId" clId="{B98C0E9B-E05D-4A3D-AFA9-0D72F2DC65D4}" dt="2024-08-29T18:15:24.889" v="2764" actId="6549"/>
          <ac:spMkLst>
            <pc:docMk/>
            <pc:sldMk cId="2263548561" sldId="2147309339"/>
            <ac:spMk id="2" creationId="{A84E6B8A-D0C5-EB8F-3539-5DCB5BD33D22}"/>
          </ac:spMkLst>
        </pc:spChg>
        <pc:spChg chg="add mod">
          <ac:chgData name="Mihai Budiu" userId="3fe408b5c12bb05c" providerId="LiveId" clId="{B98C0E9B-E05D-4A3D-AFA9-0D72F2DC65D4}" dt="2024-08-30T17:22:18.427" v="5890" actId="1076"/>
          <ac:spMkLst>
            <pc:docMk/>
            <pc:sldMk cId="2263548561" sldId="2147309339"/>
            <ac:spMk id="3" creationId="{0F6CCAD9-B08F-FBDF-431F-767FB621FEA6}"/>
          </ac:spMkLst>
        </pc:spChg>
        <pc:spChg chg="del">
          <ac:chgData name="Mihai Budiu" userId="3fe408b5c12bb05c" providerId="LiveId" clId="{B98C0E9B-E05D-4A3D-AFA9-0D72F2DC65D4}" dt="2024-08-29T01:02:41.738" v="1976" actId="478"/>
          <ac:spMkLst>
            <pc:docMk/>
            <pc:sldMk cId="2263548561" sldId="2147309339"/>
            <ac:spMk id="3" creationId="{3C582AC9-7F53-67B9-FCA5-ED453B0A616E}"/>
          </ac:spMkLst>
        </pc:spChg>
        <pc:spChg chg="mod ord">
          <ac:chgData name="Mihai Budiu" userId="3fe408b5c12bb05c" providerId="LiveId" clId="{B98C0E9B-E05D-4A3D-AFA9-0D72F2DC65D4}" dt="2024-08-29T01:06:39.658" v="2006" actId="700"/>
          <ac:spMkLst>
            <pc:docMk/>
            <pc:sldMk cId="2263548561" sldId="2147309339"/>
            <ac:spMk id="4" creationId="{9D09C2E0-F617-B2DB-3BA1-D1305D3254DF}"/>
          </ac:spMkLst>
        </pc:spChg>
        <pc:spChg chg="del">
          <ac:chgData name="Mihai Budiu" userId="3fe408b5c12bb05c" providerId="LiveId" clId="{B98C0E9B-E05D-4A3D-AFA9-0D72F2DC65D4}" dt="2024-08-29T01:03:43.856" v="1987" actId="478"/>
          <ac:spMkLst>
            <pc:docMk/>
            <pc:sldMk cId="2263548561" sldId="2147309339"/>
            <ac:spMk id="6" creationId="{74207D17-7407-979E-5755-B44F55C2F88E}"/>
          </ac:spMkLst>
        </pc:spChg>
        <pc:spChg chg="mod">
          <ac:chgData name="Mihai Budiu" userId="3fe408b5c12bb05c" providerId="LiveId" clId="{B98C0E9B-E05D-4A3D-AFA9-0D72F2DC65D4}" dt="2024-08-29T01:04:14.441" v="1994" actId="1076"/>
          <ac:spMkLst>
            <pc:docMk/>
            <pc:sldMk cId="2263548561" sldId="2147309339"/>
            <ac:spMk id="7" creationId="{532FC193-83E2-2CA5-E3C2-9D7B6CAC67D1}"/>
          </ac:spMkLst>
        </pc:spChg>
        <pc:spChg chg="add del mod">
          <ac:chgData name="Mihai Budiu" userId="3fe408b5c12bb05c" providerId="LiveId" clId="{B98C0E9B-E05D-4A3D-AFA9-0D72F2DC65D4}" dt="2024-08-29T01:02:51.091" v="1977" actId="478"/>
          <ac:spMkLst>
            <pc:docMk/>
            <pc:sldMk cId="2263548561" sldId="2147309339"/>
            <ac:spMk id="13" creationId="{8024629D-6CEE-CF49-83C5-8FCCF37A7AAC}"/>
          </ac:spMkLst>
        </pc:spChg>
        <pc:spChg chg="add mod">
          <ac:chgData name="Mihai Budiu" userId="3fe408b5c12bb05c" providerId="LiveId" clId="{B98C0E9B-E05D-4A3D-AFA9-0D72F2DC65D4}" dt="2024-08-29T01:03:52.811" v="1990" actId="571"/>
          <ac:spMkLst>
            <pc:docMk/>
            <pc:sldMk cId="2263548561" sldId="2147309339"/>
            <ac:spMk id="16" creationId="{7597010D-12C9-BA89-0052-0F1A6BDDBCFE}"/>
          </ac:spMkLst>
        </pc:spChg>
        <pc:spChg chg="add mod">
          <ac:chgData name="Mihai Budiu" userId="3fe408b5c12bb05c" providerId="LiveId" clId="{B98C0E9B-E05D-4A3D-AFA9-0D72F2DC65D4}" dt="2024-08-29T01:03:55.381" v="1991" actId="571"/>
          <ac:spMkLst>
            <pc:docMk/>
            <pc:sldMk cId="2263548561" sldId="2147309339"/>
            <ac:spMk id="17" creationId="{ADCB3166-A9B7-1538-C50A-ABAD4459E9B6}"/>
          </ac:spMkLst>
        </pc:spChg>
        <pc:spChg chg="add mod">
          <ac:chgData name="Mihai Budiu" userId="3fe408b5c12bb05c" providerId="LiveId" clId="{B98C0E9B-E05D-4A3D-AFA9-0D72F2DC65D4}" dt="2024-08-29T01:03:58.661" v="1992" actId="571"/>
          <ac:spMkLst>
            <pc:docMk/>
            <pc:sldMk cId="2263548561" sldId="2147309339"/>
            <ac:spMk id="18" creationId="{05FB4B46-B8B0-46FC-8A88-3E217C28595F}"/>
          </ac:spMkLst>
        </pc:spChg>
        <pc:spChg chg="add mod">
          <ac:chgData name="Mihai Budiu" userId="3fe408b5c12bb05c" providerId="LiveId" clId="{B98C0E9B-E05D-4A3D-AFA9-0D72F2DC65D4}" dt="2024-08-29T01:04:07.851" v="1993" actId="571"/>
          <ac:spMkLst>
            <pc:docMk/>
            <pc:sldMk cId="2263548561" sldId="2147309339"/>
            <ac:spMk id="19" creationId="{F9BC79F9-4DCC-BE72-758B-6BC933535442}"/>
          </ac:spMkLst>
        </pc:spChg>
        <pc:spChg chg="add del mod ord">
          <ac:chgData name="Mihai Budiu" userId="3fe408b5c12bb05c" providerId="LiveId" clId="{B98C0E9B-E05D-4A3D-AFA9-0D72F2DC65D4}" dt="2024-08-29T18:15:27.511" v="2765" actId="478"/>
          <ac:spMkLst>
            <pc:docMk/>
            <pc:sldMk cId="2263548561" sldId="2147309339"/>
            <ac:spMk id="20" creationId="{A560593F-1EC0-F7D7-8227-ADB305E4732F}"/>
          </ac:spMkLst>
        </pc:spChg>
        <pc:graphicFrameChg chg="del">
          <ac:chgData name="Mihai Budiu" userId="3fe408b5c12bb05c" providerId="LiveId" clId="{B98C0E9B-E05D-4A3D-AFA9-0D72F2DC65D4}" dt="2024-08-29T01:02:57.979" v="1978" actId="478"/>
          <ac:graphicFrameMkLst>
            <pc:docMk/>
            <pc:sldMk cId="2263548561" sldId="2147309339"/>
            <ac:graphicFrameMk id="5" creationId="{17C60F42-8A2F-5CE7-16F7-46D96339EB6C}"/>
          </ac:graphicFrameMkLst>
        </pc:graphicFrameChg>
        <pc:graphicFrameChg chg="mod modGraphic">
          <ac:chgData name="Mihai Budiu" userId="3fe408b5c12bb05c" providerId="LiveId" clId="{B98C0E9B-E05D-4A3D-AFA9-0D72F2DC65D4}" dt="2024-08-29T23:27:44.214" v="5356"/>
          <ac:graphicFrameMkLst>
            <pc:docMk/>
            <pc:sldMk cId="2263548561" sldId="2147309339"/>
            <ac:graphicFrameMk id="8" creationId="{FD5441FA-98C4-209E-8B4F-10478B7A1323}"/>
          </ac:graphicFrameMkLst>
        </pc:graphicFrameChg>
        <pc:graphicFrameChg chg="del">
          <ac:chgData name="Mihai Budiu" userId="3fe408b5c12bb05c" providerId="LiveId" clId="{B98C0E9B-E05D-4A3D-AFA9-0D72F2DC65D4}" dt="2024-08-29T01:02:57.979" v="1978" actId="478"/>
          <ac:graphicFrameMkLst>
            <pc:docMk/>
            <pc:sldMk cId="2263548561" sldId="2147309339"/>
            <ac:graphicFrameMk id="9" creationId="{39BED8F2-963A-0ACB-9AC1-B128BE18185C}"/>
          </ac:graphicFrameMkLst>
        </pc:graphicFrameChg>
        <pc:graphicFrameChg chg="add mod modGraphic">
          <ac:chgData name="Mihai Budiu" userId="3fe408b5c12bb05c" providerId="LiveId" clId="{B98C0E9B-E05D-4A3D-AFA9-0D72F2DC65D4}" dt="2024-08-29T23:27:47.981" v="5357"/>
          <ac:graphicFrameMkLst>
            <pc:docMk/>
            <pc:sldMk cId="2263548561" sldId="2147309339"/>
            <ac:graphicFrameMk id="14" creationId="{3E1B98A9-D20D-70E8-10F3-0EED3CCE8DD0}"/>
          </ac:graphicFrameMkLst>
        </pc:graphicFrameChg>
        <pc:graphicFrameChg chg="add mod">
          <ac:chgData name="Mihai Budiu" userId="3fe408b5c12bb05c" providerId="LiveId" clId="{B98C0E9B-E05D-4A3D-AFA9-0D72F2DC65D4}" dt="2024-08-29T23:27:53.563" v="5358"/>
          <ac:graphicFrameMkLst>
            <pc:docMk/>
            <pc:sldMk cId="2263548561" sldId="2147309339"/>
            <ac:graphicFrameMk id="15" creationId="{80261D9A-3A72-4EB9-A4AD-2AD6ED7ED47D}"/>
          </ac:graphicFrameMkLst>
        </pc:graphicFrameChg>
      </pc:sldChg>
      <pc:sldChg chg="modSp add mod modAnim">
        <pc:chgData name="Mihai Budiu" userId="3fe408b5c12bb05c" providerId="LiveId" clId="{B98C0E9B-E05D-4A3D-AFA9-0D72F2DC65D4}" dt="2024-08-29T23:28:42.476" v="5371" actId="20577"/>
        <pc:sldMkLst>
          <pc:docMk/>
          <pc:sldMk cId="1124162765" sldId="2147309340"/>
        </pc:sldMkLst>
        <pc:spChg chg="mod">
          <ac:chgData name="Mihai Budiu" userId="3fe408b5c12bb05c" providerId="LiveId" clId="{B98C0E9B-E05D-4A3D-AFA9-0D72F2DC65D4}" dt="2024-08-29T18:32:18.545" v="3034" actId="20577"/>
          <ac:spMkLst>
            <pc:docMk/>
            <pc:sldMk cId="1124162765" sldId="2147309340"/>
            <ac:spMk id="2" creationId="{A16ED842-CA5D-495A-98CB-012D07F87C1D}"/>
          </ac:spMkLst>
        </pc:spChg>
        <pc:spChg chg="mod">
          <ac:chgData name="Mihai Budiu" userId="3fe408b5c12bb05c" providerId="LiveId" clId="{B98C0E9B-E05D-4A3D-AFA9-0D72F2DC65D4}" dt="2024-08-29T23:28:42.476" v="5371" actId="20577"/>
          <ac:spMkLst>
            <pc:docMk/>
            <pc:sldMk cId="1124162765" sldId="2147309340"/>
            <ac:spMk id="3" creationId="{8E2EF090-BCB7-4D08-AAF8-499EEDB69A7F}"/>
          </ac:spMkLst>
        </pc:spChg>
      </pc:sldChg>
      <pc:sldChg chg="modSp new del mod">
        <pc:chgData name="Mihai Budiu" userId="3fe408b5c12bb05c" providerId="LiveId" clId="{B98C0E9B-E05D-4A3D-AFA9-0D72F2DC65D4}" dt="2024-08-29T01:07:17.805" v="2066" actId="47"/>
        <pc:sldMkLst>
          <pc:docMk/>
          <pc:sldMk cId="1179398096" sldId="2147309340"/>
        </pc:sldMkLst>
        <pc:spChg chg="mod">
          <ac:chgData name="Mihai Budiu" userId="3fe408b5c12bb05c" providerId="LiveId" clId="{B98C0E9B-E05D-4A3D-AFA9-0D72F2DC65D4}" dt="2024-08-29T01:07:13.578" v="2065" actId="20577"/>
          <ac:spMkLst>
            <pc:docMk/>
            <pc:sldMk cId="1179398096" sldId="2147309340"/>
            <ac:spMk id="2" creationId="{C0DC18F0-90CE-D826-DE05-A6DBB6E77455}"/>
          </ac:spMkLst>
        </pc:spChg>
      </pc:sldChg>
      <pc:sldChg chg="add del">
        <pc:chgData name="Mihai Budiu" userId="3fe408b5c12bb05c" providerId="LiveId" clId="{B98C0E9B-E05D-4A3D-AFA9-0D72F2DC65D4}" dt="2024-08-29T01:03:01.647" v="1980"/>
        <pc:sldMkLst>
          <pc:docMk/>
          <pc:sldMk cId="2915845143" sldId="2147309340"/>
        </pc:sldMkLst>
      </pc:sldChg>
      <pc:sldChg chg="addSp delSp modSp new del mod ord">
        <pc:chgData name="Mihai Budiu" userId="3fe408b5c12bb05c" providerId="LiveId" clId="{B98C0E9B-E05D-4A3D-AFA9-0D72F2DC65D4}" dt="2024-09-09T20:58:27.749" v="6600" actId="47"/>
        <pc:sldMkLst>
          <pc:docMk/>
          <pc:sldMk cId="3118858974" sldId="2147309341"/>
        </pc:sldMkLst>
        <pc:spChg chg="mod">
          <ac:chgData name="Mihai Budiu" userId="3fe408b5c12bb05c" providerId="LiveId" clId="{B98C0E9B-E05D-4A3D-AFA9-0D72F2DC65D4}" dt="2024-08-29T01:13:50.564" v="2123" actId="14100"/>
          <ac:spMkLst>
            <pc:docMk/>
            <pc:sldMk cId="3118858974" sldId="2147309341"/>
            <ac:spMk id="2" creationId="{5FC95C8E-E417-DA81-027C-0FCFFD801409}"/>
          </ac:spMkLst>
        </pc:spChg>
        <pc:spChg chg="del">
          <ac:chgData name="Mihai Budiu" userId="3fe408b5c12bb05c" providerId="LiveId" clId="{B98C0E9B-E05D-4A3D-AFA9-0D72F2DC65D4}" dt="2024-08-29T01:12:36.168" v="2120" actId="22"/>
          <ac:spMkLst>
            <pc:docMk/>
            <pc:sldMk cId="3118858974" sldId="2147309341"/>
            <ac:spMk id="3" creationId="{4C3F273D-3EFA-F03C-4658-05485D32FF24}"/>
          </ac:spMkLst>
        </pc:spChg>
        <pc:picChg chg="add mod ord">
          <ac:chgData name="Mihai Budiu" userId="3fe408b5c12bb05c" providerId="LiveId" clId="{B98C0E9B-E05D-4A3D-AFA9-0D72F2DC65D4}" dt="2024-08-29T01:12:45.171" v="2122" actId="14100"/>
          <ac:picMkLst>
            <pc:docMk/>
            <pc:sldMk cId="3118858974" sldId="2147309341"/>
            <ac:picMk id="6" creationId="{07EB9C82-22E8-F9D5-EFBB-188D3B1EA71C}"/>
          </ac:picMkLst>
        </pc:picChg>
      </pc:sldChg>
      <pc:sldChg chg="addSp delSp modSp add mod modAnim">
        <pc:chgData name="Mihai Budiu" userId="3fe408b5c12bb05c" providerId="LiveId" clId="{B98C0E9B-E05D-4A3D-AFA9-0D72F2DC65D4}" dt="2024-08-29T23:36:09.930" v="5546"/>
        <pc:sldMkLst>
          <pc:docMk/>
          <pc:sldMk cId="2408472324" sldId="2147309342"/>
        </pc:sldMkLst>
        <pc:spChg chg="mod">
          <ac:chgData name="Mihai Budiu" userId="3fe408b5c12bb05c" providerId="LiveId" clId="{B98C0E9B-E05D-4A3D-AFA9-0D72F2DC65D4}" dt="2024-08-29T23:34:31.060" v="5507" actId="20577"/>
          <ac:spMkLst>
            <pc:docMk/>
            <pc:sldMk cId="2408472324" sldId="2147309342"/>
            <ac:spMk id="2" creationId="{A16ED842-CA5D-495A-98CB-012D07F87C1D}"/>
          </ac:spMkLst>
        </pc:spChg>
        <pc:spChg chg="mod">
          <ac:chgData name="Mihai Budiu" userId="3fe408b5c12bb05c" providerId="LiveId" clId="{B98C0E9B-E05D-4A3D-AFA9-0D72F2DC65D4}" dt="2024-08-29T23:34:56.995" v="5537" actId="20577"/>
          <ac:spMkLst>
            <pc:docMk/>
            <pc:sldMk cId="2408472324" sldId="2147309342"/>
            <ac:spMk id="3" creationId="{8E2EF090-BCB7-4D08-AAF8-499EEDB69A7F}"/>
          </ac:spMkLst>
        </pc:spChg>
        <pc:spChg chg="add mod">
          <ac:chgData name="Mihai Budiu" userId="3fe408b5c12bb05c" providerId="LiveId" clId="{B98C0E9B-E05D-4A3D-AFA9-0D72F2DC65D4}" dt="2024-08-29T18:18:20.044" v="2882" actId="1076"/>
          <ac:spMkLst>
            <pc:docMk/>
            <pc:sldMk cId="2408472324" sldId="2147309342"/>
            <ac:spMk id="7" creationId="{11A65DFA-F071-C64D-4D13-6AC76F652439}"/>
          </ac:spMkLst>
        </pc:spChg>
        <pc:spChg chg="add mod">
          <ac:chgData name="Mihai Budiu" userId="3fe408b5c12bb05c" providerId="LiveId" clId="{B98C0E9B-E05D-4A3D-AFA9-0D72F2DC65D4}" dt="2024-08-29T18:18:20.044" v="2882" actId="1076"/>
          <ac:spMkLst>
            <pc:docMk/>
            <pc:sldMk cId="2408472324" sldId="2147309342"/>
            <ac:spMk id="10" creationId="{2A42D8C0-786F-FCB2-AA9C-410801129DBB}"/>
          </ac:spMkLst>
        </pc:spChg>
        <pc:spChg chg="add mod">
          <ac:chgData name="Mihai Budiu" userId="3fe408b5c12bb05c" providerId="LiveId" clId="{B98C0E9B-E05D-4A3D-AFA9-0D72F2DC65D4}" dt="2024-08-29T18:18:20.044" v="2882" actId="1076"/>
          <ac:spMkLst>
            <pc:docMk/>
            <pc:sldMk cId="2408472324" sldId="2147309342"/>
            <ac:spMk id="11" creationId="{C1CC3743-59DF-5136-7533-8D34C957283C}"/>
          </ac:spMkLst>
        </pc:spChg>
        <pc:spChg chg="add mod">
          <ac:chgData name="Mihai Budiu" userId="3fe408b5c12bb05c" providerId="LiveId" clId="{B98C0E9B-E05D-4A3D-AFA9-0D72F2DC65D4}" dt="2024-08-29T18:18:20.044" v="2882" actId="1076"/>
          <ac:spMkLst>
            <pc:docMk/>
            <pc:sldMk cId="2408472324" sldId="2147309342"/>
            <ac:spMk id="12" creationId="{D2C8BA5C-F25B-6BDA-9452-F2A458E1716D}"/>
          </ac:spMkLst>
        </pc:spChg>
        <pc:spChg chg="add mod">
          <ac:chgData name="Mihai Budiu" userId="3fe408b5c12bb05c" providerId="LiveId" clId="{B98C0E9B-E05D-4A3D-AFA9-0D72F2DC65D4}" dt="2024-08-29T18:18:20.044" v="2882" actId="1076"/>
          <ac:spMkLst>
            <pc:docMk/>
            <pc:sldMk cId="2408472324" sldId="2147309342"/>
            <ac:spMk id="13" creationId="{9F948560-0392-ACF8-100C-4E70EE1900E8}"/>
          </ac:spMkLst>
        </pc:spChg>
        <pc:spChg chg="add mod">
          <ac:chgData name="Mihai Budiu" userId="3fe408b5c12bb05c" providerId="LiveId" clId="{B98C0E9B-E05D-4A3D-AFA9-0D72F2DC65D4}" dt="2024-08-29T18:18:20.044" v="2882" actId="1076"/>
          <ac:spMkLst>
            <pc:docMk/>
            <pc:sldMk cId="2408472324" sldId="2147309342"/>
            <ac:spMk id="14" creationId="{039C0273-5DC8-3D80-73BA-37455B6CBBAC}"/>
          </ac:spMkLst>
        </pc:spChg>
        <pc:spChg chg="add mod">
          <ac:chgData name="Mihai Budiu" userId="3fe408b5c12bb05c" providerId="LiveId" clId="{B98C0E9B-E05D-4A3D-AFA9-0D72F2DC65D4}" dt="2024-08-29T18:18:12.399" v="2879" actId="1076"/>
          <ac:spMkLst>
            <pc:docMk/>
            <pc:sldMk cId="2408472324" sldId="2147309342"/>
            <ac:spMk id="16" creationId="{9514E065-85C0-B3EE-7607-194FCE2D24E0}"/>
          </ac:spMkLst>
        </pc:spChg>
        <pc:picChg chg="add mod">
          <ac:chgData name="Mihai Budiu" userId="3fe408b5c12bb05c" providerId="LiveId" clId="{B98C0E9B-E05D-4A3D-AFA9-0D72F2DC65D4}" dt="2024-08-29T18:18:20.044" v="2882" actId="1076"/>
          <ac:picMkLst>
            <pc:docMk/>
            <pc:sldMk cId="2408472324" sldId="2147309342"/>
            <ac:picMk id="5" creationId="{9A377DB2-4406-045E-CC0E-9130AA2B2FB5}"/>
          </ac:picMkLst>
        </pc:picChg>
        <pc:picChg chg="add mod">
          <ac:chgData name="Mihai Budiu" userId="3fe408b5c12bb05c" providerId="LiveId" clId="{B98C0E9B-E05D-4A3D-AFA9-0D72F2DC65D4}" dt="2024-08-29T18:18:20.044" v="2882" actId="1076"/>
          <ac:picMkLst>
            <pc:docMk/>
            <pc:sldMk cId="2408472324" sldId="2147309342"/>
            <ac:picMk id="6" creationId="{167F9DAB-109B-BFDB-F2A7-66790531148D}"/>
          </ac:picMkLst>
        </pc:picChg>
        <pc:picChg chg="add mod">
          <ac:chgData name="Mihai Budiu" userId="3fe408b5c12bb05c" providerId="LiveId" clId="{B98C0E9B-E05D-4A3D-AFA9-0D72F2DC65D4}" dt="2024-08-29T18:18:20.044" v="2882" actId="1076"/>
          <ac:picMkLst>
            <pc:docMk/>
            <pc:sldMk cId="2408472324" sldId="2147309342"/>
            <ac:picMk id="8" creationId="{F66EE6FB-4390-2D90-12D1-8AEF38BDEA15}"/>
          </ac:picMkLst>
        </pc:picChg>
        <pc:picChg chg="del">
          <ac:chgData name="Mihai Budiu" userId="3fe408b5c12bb05c" providerId="LiveId" clId="{B98C0E9B-E05D-4A3D-AFA9-0D72F2DC65D4}" dt="2024-08-29T01:16:41.997" v="2146" actId="478"/>
          <ac:picMkLst>
            <pc:docMk/>
            <pc:sldMk cId="2408472324" sldId="2147309342"/>
            <ac:picMk id="9" creationId="{9B70D15D-7C89-7767-271A-A73ACA6C2329}"/>
          </ac:picMkLst>
        </pc:picChg>
        <pc:picChg chg="add mod">
          <ac:chgData name="Mihai Budiu" userId="3fe408b5c12bb05c" providerId="LiveId" clId="{B98C0E9B-E05D-4A3D-AFA9-0D72F2DC65D4}" dt="2024-08-29T18:18:20.044" v="2882" actId="1076"/>
          <ac:picMkLst>
            <pc:docMk/>
            <pc:sldMk cId="2408472324" sldId="2147309342"/>
            <ac:picMk id="9" creationId="{CD187ED7-2C17-70BB-44D5-2881DA720117}"/>
          </ac:picMkLst>
        </pc:picChg>
        <pc:cxnChg chg="add mod">
          <ac:chgData name="Mihai Budiu" userId="3fe408b5c12bb05c" providerId="LiveId" clId="{B98C0E9B-E05D-4A3D-AFA9-0D72F2DC65D4}" dt="2024-08-29T18:18:48.563" v="2919" actId="1582"/>
          <ac:cxnSpMkLst>
            <pc:docMk/>
            <pc:sldMk cId="2408472324" sldId="2147309342"/>
            <ac:cxnSpMk id="18" creationId="{CA334A4E-8E7B-33DF-6D24-2FD85847DE9D}"/>
          </ac:cxnSpMkLst>
        </pc:cxnChg>
        <pc:cxnChg chg="add mod">
          <ac:chgData name="Mihai Budiu" userId="3fe408b5c12bb05c" providerId="LiveId" clId="{B98C0E9B-E05D-4A3D-AFA9-0D72F2DC65D4}" dt="2024-08-29T18:18:57.838" v="2922" actId="14100"/>
          <ac:cxnSpMkLst>
            <pc:docMk/>
            <pc:sldMk cId="2408472324" sldId="2147309342"/>
            <ac:cxnSpMk id="19" creationId="{99129AB3-698F-F971-7C91-053C30EB7F40}"/>
          </ac:cxnSpMkLst>
        </pc:cxnChg>
        <pc:cxnChg chg="add mod">
          <ac:chgData name="Mihai Budiu" userId="3fe408b5c12bb05c" providerId="LiveId" clId="{B98C0E9B-E05D-4A3D-AFA9-0D72F2DC65D4}" dt="2024-08-29T18:19:13.697" v="2926" actId="14100"/>
          <ac:cxnSpMkLst>
            <pc:docMk/>
            <pc:sldMk cId="2408472324" sldId="2147309342"/>
            <ac:cxnSpMk id="22" creationId="{EFA0F7C6-315C-07F7-F089-8BFDA7B6FD64}"/>
          </ac:cxnSpMkLst>
        </pc:cxnChg>
        <pc:cxnChg chg="add mod">
          <ac:chgData name="Mihai Budiu" userId="3fe408b5c12bb05c" providerId="LiveId" clId="{B98C0E9B-E05D-4A3D-AFA9-0D72F2DC65D4}" dt="2024-08-29T18:19:13.697" v="2926" actId="14100"/>
          <ac:cxnSpMkLst>
            <pc:docMk/>
            <pc:sldMk cId="2408472324" sldId="2147309342"/>
            <ac:cxnSpMk id="23" creationId="{BF20D969-CBE5-570D-8B73-F4EB678C6252}"/>
          </ac:cxnSpMkLst>
        </pc:cxnChg>
      </pc:sldChg>
      <pc:sldChg chg="addSp modSp new mod ord">
        <pc:chgData name="Mihai Budiu" userId="3fe408b5c12bb05c" providerId="LiveId" clId="{B98C0E9B-E05D-4A3D-AFA9-0D72F2DC65D4}" dt="2024-09-09T20:54:32.361" v="6599" actId="14100"/>
        <pc:sldMkLst>
          <pc:docMk/>
          <pc:sldMk cId="4133910261" sldId="2147309343"/>
        </pc:sldMkLst>
        <pc:spChg chg="mod ord">
          <ac:chgData name="Mihai Budiu" userId="3fe408b5c12bb05c" providerId="LiveId" clId="{B98C0E9B-E05D-4A3D-AFA9-0D72F2DC65D4}" dt="2024-08-29T23:53:48.973" v="5737" actId="166"/>
          <ac:spMkLst>
            <pc:docMk/>
            <pc:sldMk cId="4133910261" sldId="2147309343"/>
            <ac:spMk id="2" creationId="{6D6D0C2D-4EF0-6302-408F-6C6031876C6C}"/>
          </ac:spMkLst>
        </pc:spChg>
        <pc:spChg chg="mod">
          <ac:chgData name="Mihai Budiu" userId="3fe408b5c12bb05c" providerId="LiveId" clId="{B98C0E9B-E05D-4A3D-AFA9-0D72F2DC65D4}" dt="2024-09-09T20:54:32.361" v="6599" actId="14100"/>
          <ac:spMkLst>
            <pc:docMk/>
            <pc:sldMk cId="4133910261" sldId="2147309343"/>
            <ac:spMk id="3" creationId="{C791D706-16BA-78A1-C7B8-FA874E8E8A2A}"/>
          </ac:spMkLst>
        </pc:spChg>
        <pc:picChg chg="add mod">
          <ac:chgData name="Mihai Budiu" userId="3fe408b5c12bb05c" providerId="LiveId" clId="{B98C0E9B-E05D-4A3D-AFA9-0D72F2DC65D4}" dt="2024-08-29T23:53:37.715" v="5735" actId="1076"/>
          <ac:picMkLst>
            <pc:docMk/>
            <pc:sldMk cId="4133910261" sldId="2147309343"/>
            <ac:picMk id="6" creationId="{4A72C953-81F2-8031-CA04-CD796EE0EE3E}"/>
          </ac:picMkLst>
        </pc:picChg>
      </pc:sldChg>
      <pc:sldChg chg="modSp add del mod">
        <pc:chgData name="Mihai Budiu" userId="3fe408b5c12bb05c" providerId="LiveId" clId="{B98C0E9B-E05D-4A3D-AFA9-0D72F2DC65D4}" dt="2024-08-29T18:16:06.246" v="2768" actId="47"/>
        <pc:sldMkLst>
          <pc:docMk/>
          <pc:sldMk cId="2186618893" sldId="2147309344"/>
        </pc:sldMkLst>
        <pc:spChg chg="mod">
          <ac:chgData name="Mihai Budiu" userId="3fe408b5c12bb05c" providerId="LiveId" clId="{B98C0E9B-E05D-4A3D-AFA9-0D72F2DC65D4}" dt="2024-08-29T18:15:59.573" v="2767" actId="20577"/>
          <ac:spMkLst>
            <pc:docMk/>
            <pc:sldMk cId="2186618893" sldId="2147309344"/>
            <ac:spMk id="2" creationId="{53B66189-4802-D90C-FB6B-5F057C5D7001}"/>
          </ac:spMkLst>
        </pc:spChg>
      </pc:sldChg>
      <pc:sldChg chg="add del">
        <pc:chgData name="Mihai Budiu" userId="3fe408b5c12bb05c" providerId="LiveId" clId="{B98C0E9B-E05D-4A3D-AFA9-0D72F2DC65D4}" dt="2024-08-29T23:37:07.737" v="5547" actId="47"/>
        <pc:sldMkLst>
          <pc:docMk/>
          <pc:sldMk cId="2562087004" sldId="2147309344"/>
        </pc:sldMkLst>
      </pc:sldChg>
      <pc:sldChg chg="addSp delSp modSp new mod modAnim">
        <pc:chgData name="Mihai Budiu" userId="3fe408b5c12bb05c" providerId="LiveId" clId="{B98C0E9B-E05D-4A3D-AFA9-0D72F2DC65D4}" dt="2024-08-30T17:24:08.851" v="5891"/>
        <pc:sldMkLst>
          <pc:docMk/>
          <pc:sldMk cId="2200016417" sldId="2147309345"/>
        </pc:sldMkLst>
        <pc:spChg chg="mod">
          <ac:chgData name="Mihai Budiu" userId="3fe408b5c12bb05c" providerId="LiveId" clId="{B98C0E9B-E05D-4A3D-AFA9-0D72F2DC65D4}" dt="2024-08-29T18:40:06.446" v="3149" actId="403"/>
          <ac:spMkLst>
            <pc:docMk/>
            <pc:sldMk cId="2200016417" sldId="2147309345"/>
            <ac:spMk id="2" creationId="{C0AD0A01-AD59-561D-8855-5BE71C4FCEB7}"/>
          </ac:spMkLst>
        </pc:spChg>
        <pc:spChg chg="del">
          <ac:chgData name="Mihai Budiu" userId="3fe408b5c12bb05c" providerId="LiveId" clId="{B98C0E9B-E05D-4A3D-AFA9-0D72F2DC65D4}" dt="2024-08-29T18:30:32.618" v="2966" actId="478"/>
          <ac:spMkLst>
            <pc:docMk/>
            <pc:sldMk cId="2200016417" sldId="2147309345"/>
            <ac:spMk id="3" creationId="{EF65B658-AFE3-E207-3A7B-F86F83A609C9}"/>
          </ac:spMkLst>
        </pc:spChg>
        <pc:spChg chg="add mod">
          <ac:chgData name="Mihai Budiu" userId="3fe408b5c12bb05c" providerId="LiveId" clId="{B98C0E9B-E05D-4A3D-AFA9-0D72F2DC65D4}" dt="2024-08-29T18:32:46.066" v="3035" actId="1076"/>
          <ac:spMkLst>
            <pc:docMk/>
            <pc:sldMk cId="2200016417" sldId="2147309345"/>
            <ac:spMk id="7" creationId="{ACB88FF0-626A-99E9-2C7C-9D94A57D67A1}"/>
          </ac:spMkLst>
        </pc:spChg>
        <pc:spChg chg="add mod">
          <ac:chgData name="Mihai Budiu" userId="3fe408b5c12bb05c" providerId="LiveId" clId="{B98C0E9B-E05D-4A3D-AFA9-0D72F2DC65D4}" dt="2024-08-29T18:38:26.824" v="3119" actId="1076"/>
          <ac:spMkLst>
            <pc:docMk/>
            <pc:sldMk cId="2200016417" sldId="2147309345"/>
            <ac:spMk id="10" creationId="{97360CA9-5F62-E3AA-7824-265591F4B7DA}"/>
          </ac:spMkLst>
        </pc:spChg>
        <pc:spChg chg="add mod">
          <ac:chgData name="Mihai Budiu" userId="3fe408b5c12bb05c" providerId="LiveId" clId="{B98C0E9B-E05D-4A3D-AFA9-0D72F2DC65D4}" dt="2024-08-29T18:32:46.066" v="3035" actId="1076"/>
          <ac:spMkLst>
            <pc:docMk/>
            <pc:sldMk cId="2200016417" sldId="2147309345"/>
            <ac:spMk id="11" creationId="{927D5AC3-F498-70A8-8A70-D35E951511DB}"/>
          </ac:spMkLst>
        </pc:spChg>
        <pc:spChg chg="add mod">
          <ac:chgData name="Mihai Budiu" userId="3fe408b5c12bb05c" providerId="LiveId" clId="{B98C0E9B-E05D-4A3D-AFA9-0D72F2DC65D4}" dt="2024-08-29T18:32:46.066" v="3035" actId="1076"/>
          <ac:spMkLst>
            <pc:docMk/>
            <pc:sldMk cId="2200016417" sldId="2147309345"/>
            <ac:spMk id="12" creationId="{B8637573-6E7D-77BB-9A19-E571005E8B95}"/>
          </ac:spMkLst>
        </pc:spChg>
        <pc:spChg chg="add mod">
          <ac:chgData name="Mihai Budiu" userId="3fe408b5c12bb05c" providerId="LiveId" clId="{B98C0E9B-E05D-4A3D-AFA9-0D72F2DC65D4}" dt="2024-08-29T18:38:26.824" v="3119" actId="1076"/>
          <ac:spMkLst>
            <pc:docMk/>
            <pc:sldMk cId="2200016417" sldId="2147309345"/>
            <ac:spMk id="13" creationId="{8EC6CBF2-7046-715C-0B75-0C4D9B1F0EAC}"/>
          </ac:spMkLst>
        </pc:spChg>
        <pc:spChg chg="add mod">
          <ac:chgData name="Mihai Budiu" userId="3fe408b5c12bb05c" providerId="LiveId" clId="{B98C0E9B-E05D-4A3D-AFA9-0D72F2DC65D4}" dt="2024-08-29T18:38:26.824" v="3119" actId="1076"/>
          <ac:spMkLst>
            <pc:docMk/>
            <pc:sldMk cId="2200016417" sldId="2147309345"/>
            <ac:spMk id="14" creationId="{12183CC6-8938-0CBD-938C-ED21CACB4FBF}"/>
          </ac:spMkLst>
        </pc:spChg>
        <pc:spChg chg="add mod">
          <ac:chgData name="Mihai Budiu" userId="3fe408b5c12bb05c" providerId="LiveId" clId="{B98C0E9B-E05D-4A3D-AFA9-0D72F2DC65D4}" dt="2024-08-29T18:38:26.824" v="3119" actId="1076"/>
          <ac:spMkLst>
            <pc:docMk/>
            <pc:sldMk cId="2200016417" sldId="2147309345"/>
            <ac:spMk id="15" creationId="{8E89CD89-FFE0-21D0-DD88-E36026CD7FAF}"/>
          </ac:spMkLst>
        </pc:spChg>
        <pc:spChg chg="add mod">
          <ac:chgData name="Mihai Budiu" userId="3fe408b5c12bb05c" providerId="LiveId" clId="{B98C0E9B-E05D-4A3D-AFA9-0D72F2DC65D4}" dt="2024-08-29T18:38:26.824" v="3119" actId="1076"/>
          <ac:spMkLst>
            <pc:docMk/>
            <pc:sldMk cId="2200016417" sldId="2147309345"/>
            <ac:spMk id="16" creationId="{E327C2E8-F901-D287-B07C-9147CA435B11}"/>
          </ac:spMkLst>
        </pc:spChg>
        <pc:spChg chg="add mod">
          <ac:chgData name="Mihai Budiu" userId="3fe408b5c12bb05c" providerId="LiveId" clId="{B98C0E9B-E05D-4A3D-AFA9-0D72F2DC65D4}" dt="2024-08-29T18:37:04.727" v="3066" actId="20577"/>
          <ac:spMkLst>
            <pc:docMk/>
            <pc:sldMk cId="2200016417" sldId="2147309345"/>
            <ac:spMk id="22" creationId="{49873F8D-5098-34F2-53A5-6A0932FE2271}"/>
          </ac:spMkLst>
        </pc:spChg>
        <pc:spChg chg="add mod">
          <ac:chgData name="Mihai Budiu" userId="3fe408b5c12bb05c" providerId="LiveId" clId="{B98C0E9B-E05D-4A3D-AFA9-0D72F2DC65D4}" dt="2024-08-29T18:37:09.964" v="3071" actId="20577"/>
          <ac:spMkLst>
            <pc:docMk/>
            <pc:sldMk cId="2200016417" sldId="2147309345"/>
            <ac:spMk id="23" creationId="{C5636D3E-BCC6-1DD4-0C1A-E90F48FB4CD2}"/>
          </ac:spMkLst>
        </pc:spChg>
        <pc:spChg chg="add mod">
          <ac:chgData name="Mihai Budiu" userId="3fe408b5c12bb05c" providerId="LiveId" clId="{B98C0E9B-E05D-4A3D-AFA9-0D72F2DC65D4}" dt="2024-08-29T18:37:15.667" v="3076" actId="20577"/>
          <ac:spMkLst>
            <pc:docMk/>
            <pc:sldMk cId="2200016417" sldId="2147309345"/>
            <ac:spMk id="24" creationId="{DCA4460D-9569-2580-51A6-7F3270B5B1D5}"/>
          </ac:spMkLst>
        </pc:spChg>
        <pc:spChg chg="add del mod">
          <ac:chgData name="Mihai Budiu" userId="3fe408b5c12bb05c" providerId="LiveId" clId="{B98C0E9B-E05D-4A3D-AFA9-0D72F2DC65D4}" dt="2024-08-29T18:38:53.182" v="3123" actId="478"/>
          <ac:spMkLst>
            <pc:docMk/>
            <pc:sldMk cId="2200016417" sldId="2147309345"/>
            <ac:spMk id="25" creationId="{62C77AED-C05C-E37A-2C07-A702F8212B8A}"/>
          </ac:spMkLst>
        </pc:spChg>
        <pc:spChg chg="add del mod">
          <ac:chgData name="Mihai Budiu" userId="3fe408b5c12bb05c" providerId="LiveId" clId="{B98C0E9B-E05D-4A3D-AFA9-0D72F2DC65D4}" dt="2024-08-29T18:35:26.161" v="3041" actId="478"/>
          <ac:spMkLst>
            <pc:docMk/>
            <pc:sldMk cId="2200016417" sldId="2147309345"/>
            <ac:spMk id="28" creationId="{47B86996-A57E-A384-F71B-02615B1250EB}"/>
          </ac:spMkLst>
        </pc:spChg>
        <pc:spChg chg="add del mod">
          <ac:chgData name="Mihai Budiu" userId="3fe408b5c12bb05c" providerId="LiveId" clId="{B98C0E9B-E05D-4A3D-AFA9-0D72F2DC65D4}" dt="2024-08-29T18:35:29.065" v="3042" actId="478"/>
          <ac:spMkLst>
            <pc:docMk/>
            <pc:sldMk cId="2200016417" sldId="2147309345"/>
            <ac:spMk id="29" creationId="{E86F65E0-6498-0490-1561-62E64E55C846}"/>
          </ac:spMkLst>
        </pc:spChg>
        <pc:spChg chg="add del mod">
          <ac:chgData name="Mihai Budiu" userId="3fe408b5c12bb05c" providerId="LiveId" clId="{B98C0E9B-E05D-4A3D-AFA9-0D72F2DC65D4}" dt="2024-08-29T18:35:26.161" v="3041" actId="478"/>
          <ac:spMkLst>
            <pc:docMk/>
            <pc:sldMk cId="2200016417" sldId="2147309345"/>
            <ac:spMk id="30" creationId="{8895C69B-4FFB-5BF2-5FDE-DFD42393FF43}"/>
          </ac:spMkLst>
        </pc:spChg>
        <pc:spChg chg="add del mod">
          <ac:chgData name="Mihai Budiu" userId="3fe408b5c12bb05c" providerId="LiveId" clId="{B98C0E9B-E05D-4A3D-AFA9-0D72F2DC65D4}" dt="2024-08-29T18:35:26.161" v="3041" actId="478"/>
          <ac:spMkLst>
            <pc:docMk/>
            <pc:sldMk cId="2200016417" sldId="2147309345"/>
            <ac:spMk id="31" creationId="{B8A109B4-2C73-D4B5-424F-80643E44CEDB}"/>
          </ac:spMkLst>
        </pc:spChg>
        <pc:spChg chg="add del mod">
          <ac:chgData name="Mihai Budiu" userId="3fe408b5c12bb05c" providerId="LiveId" clId="{B98C0E9B-E05D-4A3D-AFA9-0D72F2DC65D4}" dt="2024-08-29T18:35:26.161" v="3041" actId="478"/>
          <ac:spMkLst>
            <pc:docMk/>
            <pc:sldMk cId="2200016417" sldId="2147309345"/>
            <ac:spMk id="32" creationId="{9534ACF5-7F71-3CF7-F414-EAD718B586FD}"/>
          </ac:spMkLst>
        </pc:spChg>
        <pc:spChg chg="add mod">
          <ac:chgData name="Mihai Budiu" userId="3fe408b5c12bb05c" providerId="LiveId" clId="{B98C0E9B-E05D-4A3D-AFA9-0D72F2DC65D4}" dt="2024-08-29T18:37:28.641" v="3086" actId="20577"/>
          <ac:spMkLst>
            <pc:docMk/>
            <pc:sldMk cId="2200016417" sldId="2147309345"/>
            <ac:spMk id="38" creationId="{D7EA3DC1-C332-AD76-786F-ACCAE8A8DFF1}"/>
          </ac:spMkLst>
        </pc:spChg>
        <pc:spChg chg="add mod">
          <ac:chgData name="Mihai Budiu" userId="3fe408b5c12bb05c" providerId="LiveId" clId="{B98C0E9B-E05D-4A3D-AFA9-0D72F2DC65D4}" dt="2024-08-29T18:37:58.064" v="3102" actId="20577"/>
          <ac:spMkLst>
            <pc:docMk/>
            <pc:sldMk cId="2200016417" sldId="2147309345"/>
            <ac:spMk id="39" creationId="{F534E8BE-002E-26D0-28B0-6BA5D3CCFAC7}"/>
          </ac:spMkLst>
        </pc:spChg>
        <pc:spChg chg="add mod">
          <ac:chgData name="Mihai Budiu" userId="3fe408b5c12bb05c" providerId="LiveId" clId="{B98C0E9B-E05D-4A3D-AFA9-0D72F2DC65D4}" dt="2024-08-29T18:38:04.468" v="3111" actId="20577"/>
          <ac:spMkLst>
            <pc:docMk/>
            <pc:sldMk cId="2200016417" sldId="2147309345"/>
            <ac:spMk id="40" creationId="{93C12E9A-A847-80C4-7698-30E39510213C}"/>
          </ac:spMkLst>
        </pc:spChg>
        <pc:spChg chg="add del mod">
          <ac:chgData name="Mihai Budiu" userId="3fe408b5c12bb05c" providerId="LiveId" clId="{B98C0E9B-E05D-4A3D-AFA9-0D72F2DC65D4}" dt="2024-08-29T18:39:12.540" v="3134" actId="478"/>
          <ac:spMkLst>
            <pc:docMk/>
            <pc:sldMk cId="2200016417" sldId="2147309345"/>
            <ac:spMk id="41" creationId="{AB3A25B8-3B90-69EC-E61D-932755086291}"/>
          </ac:spMkLst>
        </pc:spChg>
        <pc:spChg chg="add mod">
          <ac:chgData name="Mihai Budiu" userId="3fe408b5c12bb05c" providerId="LiveId" clId="{B98C0E9B-E05D-4A3D-AFA9-0D72F2DC65D4}" dt="2024-08-29T18:35:54.820" v="3050" actId="1076"/>
          <ac:spMkLst>
            <pc:docMk/>
            <pc:sldMk cId="2200016417" sldId="2147309345"/>
            <ac:spMk id="42" creationId="{CECB3912-12B4-0F47-F1BC-FD4A4D2010BB}"/>
          </ac:spMkLst>
        </pc:spChg>
        <pc:spChg chg="add mod">
          <ac:chgData name="Mihai Budiu" userId="3fe408b5c12bb05c" providerId="LiveId" clId="{B98C0E9B-E05D-4A3D-AFA9-0D72F2DC65D4}" dt="2024-08-29T18:35:56.397" v="3051" actId="571"/>
          <ac:spMkLst>
            <pc:docMk/>
            <pc:sldMk cId="2200016417" sldId="2147309345"/>
            <ac:spMk id="43" creationId="{1772810A-4D2D-3725-9BA7-58056F4D3EE5}"/>
          </ac:spMkLst>
        </pc:spChg>
        <pc:spChg chg="add mod">
          <ac:chgData name="Mihai Budiu" userId="3fe408b5c12bb05c" providerId="LiveId" clId="{B98C0E9B-E05D-4A3D-AFA9-0D72F2DC65D4}" dt="2024-08-29T18:38:39.641" v="3120" actId="1076"/>
          <ac:spMkLst>
            <pc:docMk/>
            <pc:sldMk cId="2200016417" sldId="2147309345"/>
            <ac:spMk id="44" creationId="{F3264660-24D0-E7A0-1F02-22E4AF63BFC8}"/>
          </ac:spMkLst>
        </pc:spChg>
        <pc:spChg chg="add mod">
          <ac:chgData name="Mihai Budiu" userId="3fe408b5c12bb05c" providerId="LiveId" clId="{B98C0E9B-E05D-4A3D-AFA9-0D72F2DC65D4}" dt="2024-08-29T18:36:05.428" v="3054" actId="1076"/>
          <ac:spMkLst>
            <pc:docMk/>
            <pc:sldMk cId="2200016417" sldId="2147309345"/>
            <ac:spMk id="45" creationId="{4655F459-42C5-6AEA-2F40-248F175E336A}"/>
          </ac:spMkLst>
        </pc:spChg>
        <pc:spChg chg="add mod">
          <ac:chgData name="Mihai Budiu" userId="3fe408b5c12bb05c" providerId="LiveId" clId="{B98C0E9B-E05D-4A3D-AFA9-0D72F2DC65D4}" dt="2024-08-29T18:37:39.821" v="3090" actId="1076"/>
          <ac:spMkLst>
            <pc:docMk/>
            <pc:sldMk cId="2200016417" sldId="2147309345"/>
            <ac:spMk id="46" creationId="{566246BB-331B-8B48-C529-08AC9173F747}"/>
          </ac:spMkLst>
        </pc:spChg>
        <pc:spChg chg="add mod">
          <ac:chgData name="Mihai Budiu" userId="3fe408b5c12bb05c" providerId="LiveId" clId="{B98C0E9B-E05D-4A3D-AFA9-0D72F2DC65D4}" dt="2024-08-29T18:36:38.024" v="3057" actId="1076"/>
          <ac:spMkLst>
            <pc:docMk/>
            <pc:sldMk cId="2200016417" sldId="2147309345"/>
            <ac:spMk id="47" creationId="{9023CB66-FD50-679A-CDCE-4041883E38FC}"/>
          </ac:spMkLst>
        </pc:spChg>
        <pc:spChg chg="add mod">
          <ac:chgData name="Mihai Budiu" userId="3fe408b5c12bb05c" providerId="LiveId" clId="{B98C0E9B-E05D-4A3D-AFA9-0D72F2DC65D4}" dt="2024-08-29T18:36:38.024" v="3057" actId="1076"/>
          <ac:spMkLst>
            <pc:docMk/>
            <pc:sldMk cId="2200016417" sldId="2147309345"/>
            <ac:spMk id="48" creationId="{8127A425-10B7-40A2-AC43-662436184D5E}"/>
          </ac:spMkLst>
        </pc:spChg>
        <pc:spChg chg="add mod">
          <ac:chgData name="Mihai Budiu" userId="3fe408b5c12bb05c" providerId="LiveId" clId="{B98C0E9B-E05D-4A3D-AFA9-0D72F2DC65D4}" dt="2024-08-29T18:36:38.024" v="3057" actId="1076"/>
          <ac:spMkLst>
            <pc:docMk/>
            <pc:sldMk cId="2200016417" sldId="2147309345"/>
            <ac:spMk id="49" creationId="{B04B9260-7A37-571F-3ADF-8A546843833F}"/>
          </ac:spMkLst>
        </pc:spChg>
        <pc:spChg chg="add mod">
          <ac:chgData name="Mihai Budiu" userId="3fe408b5c12bb05c" providerId="LiveId" clId="{B98C0E9B-E05D-4A3D-AFA9-0D72F2DC65D4}" dt="2024-08-29T18:38:57.786" v="3127" actId="20577"/>
          <ac:spMkLst>
            <pc:docMk/>
            <pc:sldMk cId="2200016417" sldId="2147309345"/>
            <ac:spMk id="50" creationId="{C68BB754-AD5C-958C-69AA-D127A296CC27}"/>
          </ac:spMkLst>
        </pc:spChg>
        <pc:spChg chg="add mod">
          <ac:chgData name="Mihai Budiu" userId="3fe408b5c12bb05c" providerId="LiveId" clId="{B98C0E9B-E05D-4A3D-AFA9-0D72F2DC65D4}" dt="2024-08-29T18:39:20.338" v="3136" actId="20577"/>
          <ac:spMkLst>
            <pc:docMk/>
            <pc:sldMk cId="2200016417" sldId="2147309345"/>
            <ac:spMk id="51" creationId="{370E349E-E89F-0354-B27C-328F8C44976B}"/>
          </ac:spMkLst>
        </pc:spChg>
        <pc:spChg chg="add mod">
          <ac:chgData name="Mihai Budiu" userId="3fe408b5c12bb05c" providerId="LiveId" clId="{B98C0E9B-E05D-4A3D-AFA9-0D72F2DC65D4}" dt="2024-08-29T18:37:35.740" v="3088" actId="571"/>
          <ac:spMkLst>
            <pc:docMk/>
            <pc:sldMk cId="2200016417" sldId="2147309345"/>
            <ac:spMk id="52" creationId="{842375D1-9719-3466-2929-1584E100C774}"/>
          </ac:spMkLst>
        </pc:spChg>
        <pc:spChg chg="add mod">
          <ac:chgData name="Mihai Budiu" userId="3fe408b5c12bb05c" providerId="LiveId" clId="{B98C0E9B-E05D-4A3D-AFA9-0D72F2DC65D4}" dt="2024-08-29T18:37:44.899" v="3091" actId="571"/>
          <ac:spMkLst>
            <pc:docMk/>
            <pc:sldMk cId="2200016417" sldId="2147309345"/>
            <ac:spMk id="53" creationId="{461B05F6-3F5C-BB1F-AB30-B3EE8B85F72E}"/>
          </ac:spMkLst>
        </pc:spChg>
        <pc:spChg chg="add mod">
          <ac:chgData name="Mihai Budiu" userId="3fe408b5c12bb05c" providerId="LiveId" clId="{B98C0E9B-E05D-4A3D-AFA9-0D72F2DC65D4}" dt="2024-08-29T18:39:09.956" v="3133" actId="1076"/>
          <ac:spMkLst>
            <pc:docMk/>
            <pc:sldMk cId="2200016417" sldId="2147309345"/>
            <ac:spMk id="54" creationId="{F8E0F913-3C63-0489-50D2-97543616490C}"/>
          </ac:spMkLst>
        </pc:spChg>
        <pc:spChg chg="add mod">
          <ac:chgData name="Mihai Budiu" userId="3fe408b5c12bb05c" providerId="LiveId" clId="{B98C0E9B-E05D-4A3D-AFA9-0D72F2DC65D4}" dt="2024-08-29T18:39:16.696" v="3135" actId="571"/>
          <ac:spMkLst>
            <pc:docMk/>
            <pc:sldMk cId="2200016417" sldId="2147309345"/>
            <ac:spMk id="55" creationId="{27A801A2-90B1-BF87-603F-9BDBDDC83252}"/>
          </ac:spMkLst>
        </pc:spChg>
        <pc:spChg chg="add mod">
          <ac:chgData name="Mihai Budiu" userId="3fe408b5c12bb05c" providerId="LiveId" clId="{B98C0E9B-E05D-4A3D-AFA9-0D72F2DC65D4}" dt="2024-08-29T18:43:18.975" v="3183" actId="14100"/>
          <ac:spMkLst>
            <pc:docMk/>
            <pc:sldMk cId="2200016417" sldId="2147309345"/>
            <ac:spMk id="56" creationId="{C17AFFC2-106A-822D-9A03-E7189D976F2D}"/>
          </ac:spMkLst>
        </pc:spChg>
        <pc:spChg chg="add mod">
          <ac:chgData name="Mihai Budiu" userId="3fe408b5c12bb05c" providerId="LiveId" clId="{B98C0E9B-E05D-4A3D-AFA9-0D72F2DC65D4}" dt="2024-08-29T18:43:34.915" v="3198" actId="403"/>
          <ac:spMkLst>
            <pc:docMk/>
            <pc:sldMk cId="2200016417" sldId="2147309345"/>
            <ac:spMk id="57" creationId="{242AD3B0-3A64-277D-9010-DA3A0C7BB85A}"/>
          </ac:spMkLst>
        </pc:spChg>
        <pc:spChg chg="add del mod">
          <ac:chgData name="Mihai Budiu" userId="3fe408b5c12bb05c" providerId="LiveId" clId="{B98C0E9B-E05D-4A3D-AFA9-0D72F2DC65D4}" dt="2024-08-29T23:45:59.038" v="5678" actId="478"/>
          <ac:spMkLst>
            <pc:docMk/>
            <pc:sldMk cId="2200016417" sldId="2147309345"/>
            <ac:spMk id="58" creationId="{F59404A3-1F8B-0538-7CB2-70C127EBED32}"/>
          </ac:spMkLst>
        </pc:spChg>
        <pc:spChg chg="add mod ord">
          <ac:chgData name="Mihai Budiu" userId="3fe408b5c12bb05c" providerId="LiveId" clId="{B98C0E9B-E05D-4A3D-AFA9-0D72F2DC65D4}" dt="2024-08-29T23:46:11.735" v="5681" actId="167"/>
          <ac:spMkLst>
            <pc:docMk/>
            <pc:sldMk cId="2200016417" sldId="2147309345"/>
            <ac:spMk id="59" creationId="{2B079275-1787-29F6-928E-8D19D82EDA57}"/>
          </ac:spMkLst>
        </pc:spChg>
        <pc:spChg chg="add mod ord">
          <ac:chgData name="Mihai Budiu" userId="3fe408b5c12bb05c" providerId="LiveId" clId="{B98C0E9B-E05D-4A3D-AFA9-0D72F2DC65D4}" dt="2024-08-29T23:46:24.188" v="5685" actId="167"/>
          <ac:spMkLst>
            <pc:docMk/>
            <pc:sldMk cId="2200016417" sldId="2147309345"/>
            <ac:spMk id="60" creationId="{9CFD33F2-0484-60E0-07FC-0F0DCE30E701}"/>
          </ac:spMkLst>
        </pc:spChg>
        <pc:picChg chg="add mod">
          <ac:chgData name="Mihai Budiu" userId="3fe408b5c12bb05c" providerId="LiveId" clId="{B98C0E9B-E05D-4A3D-AFA9-0D72F2DC65D4}" dt="2024-08-29T18:32:46.066" v="3035" actId="1076"/>
          <ac:picMkLst>
            <pc:docMk/>
            <pc:sldMk cId="2200016417" sldId="2147309345"/>
            <ac:picMk id="5" creationId="{D1EDC2D6-E23D-9FB2-7F14-D3672D27D850}"/>
          </ac:picMkLst>
        </pc:picChg>
        <pc:picChg chg="add mod">
          <ac:chgData name="Mihai Budiu" userId="3fe408b5c12bb05c" providerId="LiveId" clId="{B98C0E9B-E05D-4A3D-AFA9-0D72F2DC65D4}" dt="2024-08-29T18:32:46.066" v="3035" actId="1076"/>
          <ac:picMkLst>
            <pc:docMk/>
            <pc:sldMk cId="2200016417" sldId="2147309345"/>
            <ac:picMk id="6" creationId="{E3E240C3-9163-7279-F0E1-92E831F760F3}"/>
          </ac:picMkLst>
        </pc:picChg>
        <pc:picChg chg="add mod">
          <ac:chgData name="Mihai Budiu" userId="3fe408b5c12bb05c" providerId="LiveId" clId="{B98C0E9B-E05D-4A3D-AFA9-0D72F2DC65D4}" dt="2024-08-29T18:38:26.824" v="3119" actId="1076"/>
          <ac:picMkLst>
            <pc:docMk/>
            <pc:sldMk cId="2200016417" sldId="2147309345"/>
            <ac:picMk id="8" creationId="{15AFCD9D-3DAE-94BF-407E-DB04DEE03C9C}"/>
          </ac:picMkLst>
        </pc:picChg>
        <pc:picChg chg="add mod">
          <ac:chgData name="Mihai Budiu" userId="3fe408b5c12bb05c" providerId="LiveId" clId="{B98C0E9B-E05D-4A3D-AFA9-0D72F2DC65D4}" dt="2024-08-29T18:38:26.824" v="3119" actId="1076"/>
          <ac:picMkLst>
            <pc:docMk/>
            <pc:sldMk cId="2200016417" sldId="2147309345"/>
            <ac:picMk id="9" creationId="{8A917500-8CBA-3D14-BDB9-E68C947385D9}"/>
          </ac:picMkLst>
        </pc:picChg>
        <pc:picChg chg="add mod">
          <ac:chgData name="Mihai Budiu" userId="3fe408b5c12bb05c" providerId="LiveId" clId="{B98C0E9B-E05D-4A3D-AFA9-0D72F2DC65D4}" dt="2024-08-29T18:34:02.634" v="3037" actId="1076"/>
          <ac:picMkLst>
            <pc:docMk/>
            <pc:sldMk cId="2200016417" sldId="2147309345"/>
            <ac:picMk id="17" creationId="{ADB644AB-FE1B-D737-B56C-9BACC6C4BA5E}"/>
          </ac:picMkLst>
        </pc:picChg>
        <pc:picChg chg="add mod">
          <ac:chgData name="Mihai Budiu" userId="3fe408b5c12bb05c" providerId="LiveId" clId="{B98C0E9B-E05D-4A3D-AFA9-0D72F2DC65D4}" dt="2024-08-29T18:34:02.634" v="3037" actId="1076"/>
          <ac:picMkLst>
            <pc:docMk/>
            <pc:sldMk cId="2200016417" sldId="2147309345"/>
            <ac:picMk id="18" creationId="{338DB8FA-1311-6EAB-887F-02B5EDF6453D}"/>
          </ac:picMkLst>
        </pc:picChg>
        <pc:picChg chg="add mod">
          <ac:chgData name="Mihai Budiu" userId="3fe408b5c12bb05c" providerId="LiveId" clId="{B98C0E9B-E05D-4A3D-AFA9-0D72F2DC65D4}" dt="2024-08-29T18:34:02.634" v="3037" actId="1076"/>
          <ac:picMkLst>
            <pc:docMk/>
            <pc:sldMk cId="2200016417" sldId="2147309345"/>
            <ac:picMk id="19" creationId="{04E1C953-0F82-CDCE-DCE7-020A194602F2}"/>
          </ac:picMkLst>
        </pc:picChg>
        <pc:picChg chg="add mod">
          <ac:chgData name="Mihai Budiu" userId="3fe408b5c12bb05c" providerId="LiveId" clId="{B98C0E9B-E05D-4A3D-AFA9-0D72F2DC65D4}" dt="2024-08-29T18:34:02.634" v="3037" actId="1076"/>
          <ac:picMkLst>
            <pc:docMk/>
            <pc:sldMk cId="2200016417" sldId="2147309345"/>
            <ac:picMk id="20" creationId="{1480159B-8C24-39B2-5587-8353412837DF}"/>
          </ac:picMkLst>
        </pc:picChg>
        <pc:picChg chg="add mod">
          <ac:chgData name="Mihai Budiu" userId="3fe408b5c12bb05c" providerId="LiveId" clId="{B98C0E9B-E05D-4A3D-AFA9-0D72F2DC65D4}" dt="2024-08-29T18:34:02.634" v="3037" actId="1076"/>
          <ac:picMkLst>
            <pc:docMk/>
            <pc:sldMk cId="2200016417" sldId="2147309345"/>
            <ac:picMk id="21" creationId="{840CD3E3-D04C-3EBB-CC43-11F7DD756FEF}"/>
          </ac:picMkLst>
        </pc:picChg>
        <pc:picChg chg="add del mod">
          <ac:chgData name="Mihai Budiu" userId="3fe408b5c12bb05c" providerId="LiveId" clId="{B98C0E9B-E05D-4A3D-AFA9-0D72F2DC65D4}" dt="2024-08-29T18:35:26.161" v="3041" actId="478"/>
          <ac:picMkLst>
            <pc:docMk/>
            <pc:sldMk cId="2200016417" sldId="2147309345"/>
            <ac:picMk id="26" creationId="{69C8AFFA-BFDC-3941-AE07-DB53BAE5A0D9}"/>
          </ac:picMkLst>
        </pc:picChg>
        <pc:picChg chg="add del mod">
          <ac:chgData name="Mihai Budiu" userId="3fe408b5c12bb05c" providerId="LiveId" clId="{B98C0E9B-E05D-4A3D-AFA9-0D72F2DC65D4}" dt="2024-08-29T18:35:26.161" v="3041" actId="478"/>
          <ac:picMkLst>
            <pc:docMk/>
            <pc:sldMk cId="2200016417" sldId="2147309345"/>
            <ac:picMk id="27" creationId="{5A0D92E0-13B9-3DB9-670B-EFE82F275161}"/>
          </ac:picMkLst>
        </pc:picChg>
        <pc:picChg chg="add mod">
          <ac:chgData name="Mihai Budiu" userId="3fe408b5c12bb05c" providerId="LiveId" clId="{B98C0E9B-E05D-4A3D-AFA9-0D72F2DC65D4}" dt="2024-08-29T18:37:31.916" v="3087" actId="1076"/>
          <ac:picMkLst>
            <pc:docMk/>
            <pc:sldMk cId="2200016417" sldId="2147309345"/>
            <ac:picMk id="33" creationId="{47114148-64AD-510A-691A-98DB0CC30A58}"/>
          </ac:picMkLst>
        </pc:picChg>
        <pc:picChg chg="add del mod">
          <ac:chgData name="Mihai Budiu" userId="3fe408b5c12bb05c" providerId="LiveId" clId="{B98C0E9B-E05D-4A3D-AFA9-0D72F2DC65D4}" dt="2024-08-29T18:35:38.522" v="3045" actId="478"/>
          <ac:picMkLst>
            <pc:docMk/>
            <pc:sldMk cId="2200016417" sldId="2147309345"/>
            <ac:picMk id="34" creationId="{4F66697E-7710-31C7-0A73-B7D0AF79268B}"/>
          </ac:picMkLst>
        </pc:picChg>
        <pc:picChg chg="add del mod">
          <ac:chgData name="Mihai Budiu" userId="3fe408b5c12bb05c" providerId="LiveId" clId="{B98C0E9B-E05D-4A3D-AFA9-0D72F2DC65D4}" dt="2024-08-29T18:35:39.700" v="3046" actId="478"/>
          <ac:picMkLst>
            <pc:docMk/>
            <pc:sldMk cId="2200016417" sldId="2147309345"/>
            <ac:picMk id="35" creationId="{8AB5B85B-006E-30CF-26E9-9C1F93D892D5}"/>
          </ac:picMkLst>
        </pc:picChg>
        <pc:picChg chg="add del mod">
          <ac:chgData name="Mihai Budiu" userId="3fe408b5c12bb05c" providerId="LiveId" clId="{B98C0E9B-E05D-4A3D-AFA9-0D72F2DC65D4}" dt="2024-08-29T18:35:40.688" v="3047" actId="478"/>
          <ac:picMkLst>
            <pc:docMk/>
            <pc:sldMk cId="2200016417" sldId="2147309345"/>
            <ac:picMk id="36" creationId="{C2F8AD78-FBAA-59DA-BA50-E61D667CE81D}"/>
          </ac:picMkLst>
        </pc:picChg>
        <pc:picChg chg="add mod">
          <ac:chgData name="Mihai Budiu" userId="3fe408b5c12bb05c" providerId="LiveId" clId="{B98C0E9B-E05D-4A3D-AFA9-0D72F2DC65D4}" dt="2024-08-29T18:36:07.853" v="3055" actId="1076"/>
          <ac:picMkLst>
            <pc:docMk/>
            <pc:sldMk cId="2200016417" sldId="2147309345"/>
            <ac:picMk id="37" creationId="{6AF8707D-3858-F684-DD1B-BB3A171565BD}"/>
          </ac:picMkLst>
        </pc:picChg>
      </pc:sldChg>
      <pc:sldChg chg="addSp delSp modSp new mod delAnim modAnim">
        <pc:chgData name="Mihai Budiu" userId="3fe408b5c12bb05c" providerId="LiveId" clId="{B98C0E9B-E05D-4A3D-AFA9-0D72F2DC65D4}" dt="2024-08-29T23:24:20.783" v="5338" actId="14100"/>
        <pc:sldMkLst>
          <pc:docMk/>
          <pc:sldMk cId="2170915590" sldId="2147309346"/>
        </pc:sldMkLst>
        <pc:spChg chg="mod">
          <ac:chgData name="Mihai Budiu" userId="3fe408b5c12bb05c" providerId="LiveId" clId="{B98C0E9B-E05D-4A3D-AFA9-0D72F2DC65D4}" dt="2024-08-29T18:58:41.490" v="3437" actId="27636"/>
          <ac:spMkLst>
            <pc:docMk/>
            <pc:sldMk cId="2170915590" sldId="2147309346"/>
            <ac:spMk id="2" creationId="{3163D863-75BB-8392-9097-252452925390}"/>
          </ac:spMkLst>
        </pc:spChg>
        <pc:spChg chg="del">
          <ac:chgData name="Mihai Budiu" userId="3fe408b5c12bb05c" providerId="LiveId" clId="{B98C0E9B-E05D-4A3D-AFA9-0D72F2DC65D4}" dt="2024-08-29T18:49:16.153" v="3284" actId="478"/>
          <ac:spMkLst>
            <pc:docMk/>
            <pc:sldMk cId="2170915590" sldId="2147309346"/>
            <ac:spMk id="3" creationId="{2259CE31-2084-A84E-B053-B6008CA46882}"/>
          </ac:spMkLst>
        </pc:spChg>
        <pc:spChg chg="mod">
          <ac:chgData name="Mihai Budiu" userId="3fe408b5c12bb05c" providerId="LiveId" clId="{B98C0E9B-E05D-4A3D-AFA9-0D72F2DC65D4}" dt="2024-08-29T18:51:41.447" v="3328" actId="1076"/>
          <ac:spMkLst>
            <pc:docMk/>
            <pc:sldMk cId="2170915590" sldId="2147309346"/>
            <ac:spMk id="4" creationId="{C86DD3B1-8E10-B7B5-1D04-E520CDE3C030}"/>
          </ac:spMkLst>
        </pc:spChg>
        <pc:spChg chg="add del mod">
          <ac:chgData name="Mihai Budiu" userId="3fe408b5c12bb05c" providerId="LiveId" clId="{B98C0E9B-E05D-4A3D-AFA9-0D72F2DC65D4}" dt="2024-08-29T18:46:38.969" v="3203" actId="478"/>
          <ac:spMkLst>
            <pc:docMk/>
            <pc:sldMk cId="2170915590" sldId="2147309346"/>
            <ac:spMk id="5" creationId="{8DF6E977-A62C-EA04-40B9-17CCDD6EC821}"/>
          </ac:spMkLst>
        </pc:spChg>
        <pc:spChg chg="add del mod">
          <ac:chgData name="Mihai Budiu" userId="3fe408b5c12bb05c" providerId="LiveId" clId="{B98C0E9B-E05D-4A3D-AFA9-0D72F2DC65D4}" dt="2024-08-29T18:52:35.665" v="3337" actId="478"/>
          <ac:spMkLst>
            <pc:docMk/>
            <pc:sldMk cId="2170915590" sldId="2147309346"/>
            <ac:spMk id="11" creationId="{64384D13-782B-899B-A925-34D4859AC2DE}"/>
          </ac:spMkLst>
        </pc:spChg>
        <pc:spChg chg="add del mod">
          <ac:chgData name="Mihai Budiu" userId="3fe408b5c12bb05c" providerId="LiveId" clId="{B98C0E9B-E05D-4A3D-AFA9-0D72F2DC65D4}" dt="2024-08-29T18:52:38.564" v="3338" actId="478"/>
          <ac:spMkLst>
            <pc:docMk/>
            <pc:sldMk cId="2170915590" sldId="2147309346"/>
            <ac:spMk id="12" creationId="{1DEFE7BE-A35E-E13B-26DF-41E355E45601}"/>
          </ac:spMkLst>
        </pc:spChg>
        <pc:spChg chg="add del mod">
          <ac:chgData name="Mihai Budiu" userId="3fe408b5c12bb05c" providerId="LiveId" clId="{B98C0E9B-E05D-4A3D-AFA9-0D72F2DC65D4}" dt="2024-08-29T18:52:39.294" v="3339" actId="478"/>
          <ac:spMkLst>
            <pc:docMk/>
            <pc:sldMk cId="2170915590" sldId="2147309346"/>
            <ac:spMk id="13" creationId="{1F9E7D39-594B-F01F-1A8B-914932A21FFF}"/>
          </ac:spMkLst>
        </pc:spChg>
        <pc:spChg chg="add del mod">
          <ac:chgData name="Mihai Budiu" userId="3fe408b5c12bb05c" providerId="LiveId" clId="{B98C0E9B-E05D-4A3D-AFA9-0D72F2DC65D4}" dt="2024-08-29T18:52:40.754" v="3341" actId="478"/>
          <ac:spMkLst>
            <pc:docMk/>
            <pc:sldMk cId="2170915590" sldId="2147309346"/>
            <ac:spMk id="14" creationId="{454010D9-0934-36B1-C83C-DCBF83AB0F7E}"/>
          </ac:spMkLst>
        </pc:spChg>
        <pc:spChg chg="add del mod">
          <ac:chgData name="Mihai Budiu" userId="3fe408b5c12bb05c" providerId="LiveId" clId="{B98C0E9B-E05D-4A3D-AFA9-0D72F2DC65D4}" dt="2024-08-29T18:51:11.837" v="3323" actId="21"/>
          <ac:spMkLst>
            <pc:docMk/>
            <pc:sldMk cId="2170915590" sldId="2147309346"/>
            <ac:spMk id="15" creationId="{8E675D53-6A12-193D-14B5-4812F58E2390}"/>
          </ac:spMkLst>
        </pc:spChg>
        <pc:spChg chg="add del mod">
          <ac:chgData name="Mihai Budiu" userId="3fe408b5c12bb05c" providerId="LiveId" clId="{B98C0E9B-E05D-4A3D-AFA9-0D72F2DC65D4}" dt="2024-08-29T18:51:11.837" v="3323" actId="21"/>
          <ac:spMkLst>
            <pc:docMk/>
            <pc:sldMk cId="2170915590" sldId="2147309346"/>
            <ac:spMk id="21" creationId="{D1C36DF9-FFCE-A4CF-3284-2BCD55051091}"/>
          </ac:spMkLst>
        </pc:spChg>
        <pc:spChg chg="add del mod">
          <ac:chgData name="Mihai Budiu" userId="3fe408b5c12bb05c" providerId="LiveId" clId="{B98C0E9B-E05D-4A3D-AFA9-0D72F2DC65D4}" dt="2024-08-29T18:51:11.837" v="3323" actId="21"/>
          <ac:spMkLst>
            <pc:docMk/>
            <pc:sldMk cId="2170915590" sldId="2147309346"/>
            <ac:spMk id="22" creationId="{1EF1A294-93A7-3DE4-A7DB-F184263E55A9}"/>
          </ac:spMkLst>
        </pc:spChg>
        <pc:spChg chg="add del mod">
          <ac:chgData name="Mihai Budiu" userId="3fe408b5c12bb05c" providerId="LiveId" clId="{B98C0E9B-E05D-4A3D-AFA9-0D72F2DC65D4}" dt="2024-08-29T18:51:11.837" v="3323" actId="21"/>
          <ac:spMkLst>
            <pc:docMk/>
            <pc:sldMk cId="2170915590" sldId="2147309346"/>
            <ac:spMk id="23" creationId="{63FF95CD-23B5-58BF-95D3-5CF908DAA146}"/>
          </ac:spMkLst>
        </pc:spChg>
        <pc:spChg chg="add del mod">
          <ac:chgData name="Mihai Budiu" userId="3fe408b5c12bb05c" providerId="LiveId" clId="{B98C0E9B-E05D-4A3D-AFA9-0D72F2DC65D4}" dt="2024-08-29T18:51:11.837" v="3323" actId="21"/>
          <ac:spMkLst>
            <pc:docMk/>
            <pc:sldMk cId="2170915590" sldId="2147309346"/>
            <ac:spMk id="24" creationId="{1C1BF0DB-57EB-5F71-D4C0-03B626C318FC}"/>
          </ac:spMkLst>
        </pc:spChg>
        <pc:spChg chg="add del mod">
          <ac:chgData name="Mihai Budiu" userId="3fe408b5c12bb05c" providerId="LiveId" clId="{B98C0E9B-E05D-4A3D-AFA9-0D72F2DC65D4}" dt="2024-08-29T18:46:37.926" v="3202" actId="478"/>
          <ac:spMkLst>
            <pc:docMk/>
            <pc:sldMk cId="2170915590" sldId="2147309346"/>
            <ac:spMk id="25" creationId="{CC4928E8-58E2-17E9-AD26-FD5775D23A92}"/>
          </ac:spMkLst>
        </pc:spChg>
        <pc:spChg chg="add del mod">
          <ac:chgData name="Mihai Budiu" userId="3fe408b5c12bb05c" providerId="LiveId" clId="{B98C0E9B-E05D-4A3D-AFA9-0D72F2DC65D4}" dt="2024-08-29T18:52:42.370" v="3342" actId="478"/>
          <ac:spMkLst>
            <pc:docMk/>
            <pc:sldMk cId="2170915590" sldId="2147309346"/>
            <ac:spMk id="26" creationId="{3385EFD5-0BC4-1A04-1E95-5D20EFC8D71F}"/>
          </ac:spMkLst>
        </pc:spChg>
        <pc:spChg chg="add mod">
          <ac:chgData name="Mihai Budiu" userId="3fe408b5c12bb05c" providerId="LiveId" clId="{B98C0E9B-E05D-4A3D-AFA9-0D72F2DC65D4}" dt="2024-08-29T18:54:00.602" v="3370" actId="164"/>
          <ac:spMkLst>
            <pc:docMk/>
            <pc:sldMk cId="2170915590" sldId="2147309346"/>
            <ac:spMk id="27" creationId="{D900325B-FC6D-7B0E-44F9-D13BECDED53C}"/>
          </ac:spMkLst>
        </pc:spChg>
        <pc:spChg chg="add del mod">
          <ac:chgData name="Mihai Budiu" userId="3fe408b5c12bb05c" providerId="LiveId" clId="{B98C0E9B-E05D-4A3D-AFA9-0D72F2DC65D4}" dt="2024-08-29T18:53:50.079" v="3366" actId="478"/>
          <ac:spMkLst>
            <pc:docMk/>
            <pc:sldMk cId="2170915590" sldId="2147309346"/>
            <ac:spMk id="28" creationId="{9BC8120D-CC52-71A9-AFCA-B4AF5A274831}"/>
          </ac:spMkLst>
        </pc:spChg>
        <pc:spChg chg="add del mod">
          <ac:chgData name="Mihai Budiu" userId="3fe408b5c12bb05c" providerId="LiveId" clId="{B98C0E9B-E05D-4A3D-AFA9-0D72F2DC65D4}" dt="2024-08-29T18:53:51.138" v="3367" actId="478"/>
          <ac:spMkLst>
            <pc:docMk/>
            <pc:sldMk cId="2170915590" sldId="2147309346"/>
            <ac:spMk id="29" creationId="{F38BD349-8FB5-66E6-6697-74CFA3348CFA}"/>
          </ac:spMkLst>
        </pc:spChg>
        <pc:spChg chg="add del mod">
          <ac:chgData name="Mihai Budiu" userId="3fe408b5c12bb05c" providerId="LiveId" clId="{B98C0E9B-E05D-4A3D-AFA9-0D72F2DC65D4}" dt="2024-08-29T18:53:52.173" v="3368" actId="478"/>
          <ac:spMkLst>
            <pc:docMk/>
            <pc:sldMk cId="2170915590" sldId="2147309346"/>
            <ac:spMk id="30" creationId="{C66A80AD-E788-C889-A58D-7BC315CDAC57}"/>
          </ac:spMkLst>
        </pc:spChg>
        <pc:spChg chg="add del mod">
          <ac:chgData name="Mihai Budiu" userId="3fe408b5c12bb05c" providerId="LiveId" clId="{B98C0E9B-E05D-4A3D-AFA9-0D72F2DC65D4}" dt="2024-08-29T18:53:53.252" v="3369" actId="478"/>
          <ac:spMkLst>
            <pc:docMk/>
            <pc:sldMk cId="2170915590" sldId="2147309346"/>
            <ac:spMk id="31" creationId="{9A138C1B-4B90-F38A-EA2F-1E713C13E9BB}"/>
          </ac:spMkLst>
        </pc:spChg>
        <pc:spChg chg="add mod">
          <ac:chgData name="Mihai Budiu" userId="3fe408b5c12bb05c" providerId="LiveId" clId="{B98C0E9B-E05D-4A3D-AFA9-0D72F2DC65D4}" dt="2024-08-29T18:58:37.807" v="3435" actId="1076"/>
          <ac:spMkLst>
            <pc:docMk/>
            <pc:sldMk cId="2170915590" sldId="2147309346"/>
            <ac:spMk id="33" creationId="{99173B44-B04A-F464-486E-6FF970D91052}"/>
          </ac:spMkLst>
        </pc:spChg>
        <pc:spChg chg="add del mod">
          <ac:chgData name="Mihai Budiu" userId="3fe408b5c12bb05c" providerId="LiveId" clId="{B98C0E9B-E05D-4A3D-AFA9-0D72F2DC65D4}" dt="2024-08-29T18:53:08.253" v="3349" actId="478"/>
          <ac:spMkLst>
            <pc:docMk/>
            <pc:sldMk cId="2170915590" sldId="2147309346"/>
            <ac:spMk id="37" creationId="{633363A8-BDFA-78E0-D08E-F260C2D6E91E}"/>
          </ac:spMkLst>
        </pc:spChg>
        <pc:spChg chg="add del mod">
          <ac:chgData name="Mihai Budiu" userId="3fe408b5c12bb05c" providerId="LiveId" clId="{B98C0E9B-E05D-4A3D-AFA9-0D72F2DC65D4}" dt="2024-08-29T18:53:05.611" v="3348" actId="478"/>
          <ac:spMkLst>
            <pc:docMk/>
            <pc:sldMk cId="2170915590" sldId="2147309346"/>
            <ac:spMk id="50" creationId="{EADD62AE-4E0E-57AB-F2FA-4151E3EBB6EC}"/>
          </ac:spMkLst>
        </pc:spChg>
        <pc:spChg chg="add mod">
          <ac:chgData name="Mihai Budiu" userId="3fe408b5c12bb05c" providerId="LiveId" clId="{B98C0E9B-E05D-4A3D-AFA9-0D72F2DC65D4}" dt="2024-08-29T18:54:58.712" v="3386" actId="1076"/>
          <ac:spMkLst>
            <pc:docMk/>
            <pc:sldMk cId="2170915590" sldId="2147309346"/>
            <ac:spMk id="61" creationId="{D5B820FF-5F49-C19C-81B9-9D83B1384DE3}"/>
          </ac:spMkLst>
        </pc:spChg>
        <pc:spChg chg="add mod">
          <ac:chgData name="Mihai Budiu" userId="3fe408b5c12bb05c" providerId="LiveId" clId="{B98C0E9B-E05D-4A3D-AFA9-0D72F2DC65D4}" dt="2024-08-29T18:53:41.230" v="3363" actId="571"/>
          <ac:spMkLst>
            <pc:docMk/>
            <pc:sldMk cId="2170915590" sldId="2147309346"/>
            <ac:spMk id="64" creationId="{FEBB9C83-92C9-20BA-2C15-AF8C7B00DCF0}"/>
          </ac:spMkLst>
        </pc:spChg>
        <pc:spChg chg="mod">
          <ac:chgData name="Mihai Budiu" userId="3fe408b5c12bb05c" providerId="LiveId" clId="{B98C0E9B-E05D-4A3D-AFA9-0D72F2DC65D4}" dt="2024-08-29T18:54:05.596" v="3372" actId="571"/>
          <ac:spMkLst>
            <pc:docMk/>
            <pc:sldMk cId="2170915590" sldId="2147309346"/>
            <ac:spMk id="68" creationId="{CD66ACAA-B16D-B0A2-51A2-E537B5229824}"/>
          </ac:spMkLst>
        </pc:spChg>
        <pc:spChg chg="mod">
          <ac:chgData name="Mihai Budiu" userId="3fe408b5c12bb05c" providerId="LiveId" clId="{B98C0E9B-E05D-4A3D-AFA9-0D72F2DC65D4}" dt="2024-08-29T18:54:07.239" v="3373" actId="571"/>
          <ac:spMkLst>
            <pc:docMk/>
            <pc:sldMk cId="2170915590" sldId="2147309346"/>
            <ac:spMk id="71" creationId="{D23FA690-67C4-2B85-B2F5-28AA64196D06}"/>
          </ac:spMkLst>
        </pc:spChg>
        <pc:spChg chg="mod">
          <ac:chgData name="Mihai Budiu" userId="3fe408b5c12bb05c" providerId="LiveId" clId="{B98C0E9B-E05D-4A3D-AFA9-0D72F2DC65D4}" dt="2024-08-29T18:54:10.095" v="3374" actId="571"/>
          <ac:spMkLst>
            <pc:docMk/>
            <pc:sldMk cId="2170915590" sldId="2147309346"/>
            <ac:spMk id="74" creationId="{650A00EA-79D1-6148-5EF5-07E8B77E49B7}"/>
          </ac:spMkLst>
        </pc:spChg>
        <pc:spChg chg="add mod">
          <ac:chgData name="Mihai Budiu" userId="3fe408b5c12bb05c" providerId="LiveId" clId="{B98C0E9B-E05D-4A3D-AFA9-0D72F2DC65D4}" dt="2024-08-29T18:54:22.312" v="3377" actId="14100"/>
          <ac:spMkLst>
            <pc:docMk/>
            <pc:sldMk cId="2170915590" sldId="2147309346"/>
            <ac:spMk id="76" creationId="{66CA8997-8F13-64AC-8D83-35357A4B9C31}"/>
          </ac:spMkLst>
        </pc:spChg>
        <pc:spChg chg="add mod">
          <ac:chgData name="Mihai Budiu" userId="3fe408b5c12bb05c" providerId="LiveId" clId="{B98C0E9B-E05D-4A3D-AFA9-0D72F2DC65D4}" dt="2024-08-29T18:54:23.344" v="3378"/>
          <ac:spMkLst>
            <pc:docMk/>
            <pc:sldMk cId="2170915590" sldId="2147309346"/>
            <ac:spMk id="79" creationId="{4211C163-9920-83F8-424F-45B5B74C07FC}"/>
          </ac:spMkLst>
        </pc:spChg>
        <pc:grpChg chg="add mod">
          <ac:chgData name="Mihai Budiu" userId="3fe408b5c12bb05c" providerId="LiveId" clId="{B98C0E9B-E05D-4A3D-AFA9-0D72F2DC65D4}" dt="2024-08-29T18:54:04.243" v="3371" actId="1076"/>
          <ac:grpSpMkLst>
            <pc:docMk/>
            <pc:sldMk cId="2170915590" sldId="2147309346"/>
            <ac:grpSpMk id="65" creationId="{11491FE9-883F-8518-2FA3-2C314BE147E6}"/>
          </ac:grpSpMkLst>
        </pc:grpChg>
        <pc:grpChg chg="add mod">
          <ac:chgData name="Mihai Budiu" userId="3fe408b5c12bb05c" providerId="LiveId" clId="{B98C0E9B-E05D-4A3D-AFA9-0D72F2DC65D4}" dt="2024-08-29T18:54:05.596" v="3372" actId="571"/>
          <ac:grpSpMkLst>
            <pc:docMk/>
            <pc:sldMk cId="2170915590" sldId="2147309346"/>
            <ac:grpSpMk id="66" creationId="{2878B2B9-5BFF-E83C-53C4-CBC809D3A980}"/>
          </ac:grpSpMkLst>
        </pc:grpChg>
        <pc:grpChg chg="add mod">
          <ac:chgData name="Mihai Budiu" userId="3fe408b5c12bb05c" providerId="LiveId" clId="{B98C0E9B-E05D-4A3D-AFA9-0D72F2DC65D4}" dt="2024-08-29T18:54:07.239" v="3373" actId="571"/>
          <ac:grpSpMkLst>
            <pc:docMk/>
            <pc:sldMk cId="2170915590" sldId="2147309346"/>
            <ac:grpSpMk id="69" creationId="{8C6061F3-1E6D-018D-6457-5E3668F817FA}"/>
          </ac:grpSpMkLst>
        </pc:grpChg>
        <pc:grpChg chg="add mod">
          <ac:chgData name="Mihai Budiu" userId="3fe408b5c12bb05c" providerId="LiveId" clId="{B98C0E9B-E05D-4A3D-AFA9-0D72F2DC65D4}" dt="2024-08-29T18:54:10.095" v="3374" actId="571"/>
          <ac:grpSpMkLst>
            <pc:docMk/>
            <pc:sldMk cId="2170915590" sldId="2147309346"/>
            <ac:grpSpMk id="72" creationId="{5AC3A5E5-3115-708F-2FE8-390AB51E4530}"/>
          </ac:grpSpMkLst>
        </pc:grpChg>
        <pc:picChg chg="add mod">
          <ac:chgData name="Mihai Budiu" userId="3fe408b5c12bb05c" providerId="LiveId" clId="{B98C0E9B-E05D-4A3D-AFA9-0D72F2DC65D4}" dt="2024-08-29T18:52:57.804" v="3347" actId="1076"/>
          <ac:picMkLst>
            <pc:docMk/>
            <pc:sldMk cId="2170915590" sldId="2147309346"/>
            <ac:picMk id="6" creationId="{BC63D26E-115D-3CEA-FE37-A85753D447A6}"/>
          </ac:picMkLst>
        </pc:picChg>
        <pc:picChg chg="add mod">
          <ac:chgData name="Mihai Budiu" userId="3fe408b5c12bb05c" providerId="LiveId" clId="{B98C0E9B-E05D-4A3D-AFA9-0D72F2DC65D4}" dt="2024-08-29T18:52:57.804" v="3347" actId="1076"/>
          <ac:picMkLst>
            <pc:docMk/>
            <pc:sldMk cId="2170915590" sldId="2147309346"/>
            <ac:picMk id="7" creationId="{9298C1BD-3370-C43F-B434-DC4AF39BA889}"/>
          </ac:picMkLst>
        </pc:picChg>
        <pc:picChg chg="add mod">
          <ac:chgData name="Mihai Budiu" userId="3fe408b5c12bb05c" providerId="LiveId" clId="{B98C0E9B-E05D-4A3D-AFA9-0D72F2DC65D4}" dt="2024-08-29T18:52:57.804" v="3347" actId="1076"/>
          <ac:picMkLst>
            <pc:docMk/>
            <pc:sldMk cId="2170915590" sldId="2147309346"/>
            <ac:picMk id="8" creationId="{7E1ACE97-FC53-8DAC-B7E0-B2EC61480FCA}"/>
          </ac:picMkLst>
        </pc:picChg>
        <pc:picChg chg="add mod">
          <ac:chgData name="Mihai Budiu" userId="3fe408b5c12bb05c" providerId="LiveId" clId="{B98C0E9B-E05D-4A3D-AFA9-0D72F2DC65D4}" dt="2024-08-29T23:12:17.547" v="4955" actId="1076"/>
          <ac:picMkLst>
            <pc:docMk/>
            <pc:sldMk cId="2170915590" sldId="2147309346"/>
            <ac:picMk id="9" creationId="{54A44800-788F-10A3-A08E-0B91089ECEC8}"/>
          </ac:picMkLst>
        </pc:picChg>
        <pc:picChg chg="add del mod">
          <ac:chgData name="Mihai Budiu" userId="3fe408b5c12bb05c" providerId="LiveId" clId="{B98C0E9B-E05D-4A3D-AFA9-0D72F2DC65D4}" dt="2024-08-29T18:54:12.458" v="3375" actId="478"/>
          <ac:picMkLst>
            <pc:docMk/>
            <pc:sldMk cId="2170915590" sldId="2147309346"/>
            <ac:picMk id="10" creationId="{7C5AEF59-B569-AECA-78B3-3F0B452CB2BA}"/>
          </ac:picMkLst>
        </pc:picChg>
        <pc:picChg chg="add mod">
          <ac:chgData name="Mihai Budiu" userId="3fe408b5c12bb05c" providerId="LiveId" clId="{B98C0E9B-E05D-4A3D-AFA9-0D72F2DC65D4}" dt="2024-08-29T18:54:00.602" v="3370" actId="164"/>
          <ac:picMkLst>
            <pc:docMk/>
            <pc:sldMk cId="2170915590" sldId="2147309346"/>
            <ac:picMk id="16" creationId="{D3CC3742-5D4B-172A-B104-1BD10A588283}"/>
          </ac:picMkLst>
        </pc:picChg>
        <pc:picChg chg="add del mod">
          <ac:chgData name="Mihai Budiu" userId="3fe408b5c12bb05c" providerId="LiveId" clId="{B98C0E9B-E05D-4A3D-AFA9-0D72F2DC65D4}" dt="2024-08-29T18:53:50.079" v="3366" actId="478"/>
          <ac:picMkLst>
            <pc:docMk/>
            <pc:sldMk cId="2170915590" sldId="2147309346"/>
            <ac:picMk id="17" creationId="{45A692C6-CC2D-7865-10BC-790CEBF3757E}"/>
          </ac:picMkLst>
        </pc:picChg>
        <pc:picChg chg="add del mod">
          <ac:chgData name="Mihai Budiu" userId="3fe408b5c12bb05c" providerId="LiveId" clId="{B98C0E9B-E05D-4A3D-AFA9-0D72F2DC65D4}" dt="2024-08-29T18:53:51.138" v="3367" actId="478"/>
          <ac:picMkLst>
            <pc:docMk/>
            <pc:sldMk cId="2170915590" sldId="2147309346"/>
            <ac:picMk id="18" creationId="{BF3CCDAD-8C0B-267F-AFB0-FE5FE224B481}"/>
          </ac:picMkLst>
        </pc:picChg>
        <pc:picChg chg="add del mod">
          <ac:chgData name="Mihai Budiu" userId="3fe408b5c12bb05c" providerId="LiveId" clId="{B98C0E9B-E05D-4A3D-AFA9-0D72F2DC65D4}" dt="2024-08-29T18:53:52.173" v="3368" actId="478"/>
          <ac:picMkLst>
            <pc:docMk/>
            <pc:sldMk cId="2170915590" sldId="2147309346"/>
            <ac:picMk id="19" creationId="{185AA600-9118-7927-917D-E7212696794F}"/>
          </ac:picMkLst>
        </pc:picChg>
        <pc:picChg chg="add del mod">
          <ac:chgData name="Mihai Budiu" userId="3fe408b5c12bb05c" providerId="LiveId" clId="{B98C0E9B-E05D-4A3D-AFA9-0D72F2DC65D4}" dt="2024-08-29T18:53:53.252" v="3369" actId="478"/>
          <ac:picMkLst>
            <pc:docMk/>
            <pc:sldMk cId="2170915590" sldId="2147309346"/>
            <ac:picMk id="20" creationId="{203FCAE5-1F5A-BE01-92B5-46D5114EF0DE}"/>
          </ac:picMkLst>
        </pc:picChg>
        <pc:picChg chg="add mod">
          <ac:chgData name="Mihai Budiu" userId="3fe408b5c12bb05c" providerId="LiveId" clId="{B98C0E9B-E05D-4A3D-AFA9-0D72F2DC65D4}" dt="2024-08-29T18:58:37.807" v="3435" actId="1076"/>
          <ac:picMkLst>
            <pc:docMk/>
            <pc:sldMk cId="2170915590" sldId="2147309346"/>
            <ac:picMk id="32" creationId="{ADB819A1-4308-96EC-82E5-C5494DE9902D}"/>
          </ac:picMkLst>
        </pc:picChg>
        <pc:picChg chg="add mod">
          <ac:chgData name="Mihai Budiu" userId="3fe408b5c12bb05c" providerId="LiveId" clId="{B98C0E9B-E05D-4A3D-AFA9-0D72F2DC65D4}" dt="2024-08-29T18:58:37.807" v="3435" actId="1076"/>
          <ac:picMkLst>
            <pc:docMk/>
            <pc:sldMk cId="2170915590" sldId="2147309346"/>
            <ac:picMk id="34" creationId="{842A744E-9EDC-52BF-2CE6-8A7C9FE0F05D}"/>
          </ac:picMkLst>
        </pc:picChg>
        <pc:picChg chg="add mod">
          <ac:chgData name="Mihai Budiu" userId="3fe408b5c12bb05c" providerId="LiveId" clId="{B98C0E9B-E05D-4A3D-AFA9-0D72F2DC65D4}" dt="2024-08-29T18:54:58.712" v="3386" actId="1076"/>
          <ac:picMkLst>
            <pc:docMk/>
            <pc:sldMk cId="2170915590" sldId="2147309346"/>
            <ac:picMk id="35" creationId="{34DE23E0-3CBC-8322-29EB-9E318EFB31AA}"/>
          </ac:picMkLst>
        </pc:picChg>
        <pc:picChg chg="add mod">
          <ac:chgData name="Mihai Budiu" userId="3fe408b5c12bb05c" providerId="LiveId" clId="{B98C0E9B-E05D-4A3D-AFA9-0D72F2DC65D4}" dt="2024-08-29T18:54:58.712" v="3386" actId="1076"/>
          <ac:picMkLst>
            <pc:docMk/>
            <pc:sldMk cId="2170915590" sldId="2147309346"/>
            <ac:picMk id="36" creationId="{A6AD30E6-93EB-30DC-14D9-8DF58B4C965F}"/>
          </ac:picMkLst>
        </pc:picChg>
        <pc:picChg chg="add mod">
          <ac:chgData name="Mihai Budiu" userId="3fe408b5c12bb05c" providerId="LiveId" clId="{B98C0E9B-E05D-4A3D-AFA9-0D72F2DC65D4}" dt="2024-08-29T18:53:41.230" v="3363" actId="571"/>
          <ac:picMkLst>
            <pc:docMk/>
            <pc:sldMk cId="2170915590" sldId="2147309346"/>
            <ac:picMk id="63" creationId="{9340511C-72B8-1983-E29A-7CED0CA0C13E}"/>
          </ac:picMkLst>
        </pc:picChg>
        <pc:picChg chg="mod">
          <ac:chgData name="Mihai Budiu" userId="3fe408b5c12bb05c" providerId="LiveId" clId="{B98C0E9B-E05D-4A3D-AFA9-0D72F2DC65D4}" dt="2024-08-29T18:54:05.596" v="3372" actId="571"/>
          <ac:picMkLst>
            <pc:docMk/>
            <pc:sldMk cId="2170915590" sldId="2147309346"/>
            <ac:picMk id="67" creationId="{FCA7B914-B152-C293-6CB9-BF2C76562C11}"/>
          </ac:picMkLst>
        </pc:picChg>
        <pc:picChg chg="mod">
          <ac:chgData name="Mihai Budiu" userId="3fe408b5c12bb05c" providerId="LiveId" clId="{B98C0E9B-E05D-4A3D-AFA9-0D72F2DC65D4}" dt="2024-08-29T18:54:07.239" v="3373" actId="571"/>
          <ac:picMkLst>
            <pc:docMk/>
            <pc:sldMk cId="2170915590" sldId="2147309346"/>
            <ac:picMk id="70" creationId="{F275612B-F13B-F5E0-E613-71F5B0AC29E1}"/>
          </ac:picMkLst>
        </pc:picChg>
        <pc:picChg chg="mod">
          <ac:chgData name="Mihai Budiu" userId="3fe408b5c12bb05c" providerId="LiveId" clId="{B98C0E9B-E05D-4A3D-AFA9-0D72F2DC65D4}" dt="2024-08-29T18:54:10.095" v="3374" actId="571"/>
          <ac:picMkLst>
            <pc:docMk/>
            <pc:sldMk cId="2170915590" sldId="2147309346"/>
            <ac:picMk id="73" creationId="{2CDA8C59-5E9B-7F34-554D-67A80A9A394E}"/>
          </ac:picMkLst>
        </pc:picChg>
        <pc:cxnChg chg="add del mod">
          <ac:chgData name="Mihai Budiu" userId="3fe408b5c12bb05c" providerId="LiveId" clId="{B98C0E9B-E05D-4A3D-AFA9-0D72F2DC65D4}" dt="2024-08-29T18:53:08.253" v="3349" actId="478"/>
          <ac:cxnSpMkLst>
            <pc:docMk/>
            <pc:sldMk cId="2170915590" sldId="2147309346"/>
            <ac:cxnSpMk id="38" creationId="{2DD43F1A-BF37-D68A-830E-066C8CBF07EA}"/>
          </ac:cxnSpMkLst>
        </pc:cxnChg>
        <pc:cxnChg chg="add del mod">
          <ac:chgData name="Mihai Budiu" userId="3fe408b5c12bb05c" providerId="LiveId" clId="{B98C0E9B-E05D-4A3D-AFA9-0D72F2DC65D4}" dt="2024-08-29T18:53:08.253" v="3349" actId="478"/>
          <ac:cxnSpMkLst>
            <pc:docMk/>
            <pc:sldMk cId="2170915590" sldId="2147309346"/>
            <ac:cxnSpMk id="39" creationId="{8D2C5A3B-2D98-D3F7-3B11-9C4A22159107}"/>
          </ac:cxnSpMkLst>
        </pc:cxnChg>
        <pc:cxnChg chg="add del mod">
          <ac:chgData name="Mihai Budiu" userId="3fe408b5c12bb05c" providerId="LiveId" clId="{B98C0E9B-E05D-4A3D-AFA9-0D72F2DC65D4}" dt="2024-08-29T18:53:05.611" v="3348" actId="478"/>
          <ac:cxnSpMkLst>
            <pc:docMk/>
            <pc:sldMk cId="2170915590" sldId="2147309346"/>
            <ac:cxnSpMk id="51" creationId="{EB09ECA4-72F3-91B6-A594-9741188A2867}"/>
          </ac:cxnSpMkLst>
        </pc:cxnChg>
        <pc:cxnChg chg="add del mod">
          <ac:chgData name="Mihai Budiu" userId="3fe408b5c12bb05c" providerId="LiveId" clId="{B98C0E9B-E05D-4A3D-AFA9-0D72F2DC65D4}" dt="2024-08-29T18:53:05.611" v="3348" actId="478"/>
          <ac:cxnSpMkLst>
            <pc:docMk/>
            <pc:sldMk cId="2170915590" sldId="2147309346"/>
            <ac:cxnSpMk id="52" creationId="{FF20FB81-3FE7-370D-3AD0-FCAE9C9973E9}"/>
          </ac:cxnSpMkLst>
        </pc:cxnChg>
        <pc:cxnChg chg="add del mod">
          <ac:chgData name="Mihai Budiu" userId="3fe408b5c12bb05c" providerId="LiveId" clId="{B98C0E9B-E05D-4A3D-AFA9-0D72F2DC65D4}" dt="2024-08-29T18:53:05.611" v="3348" actId="478"/>
          <ac:cxnSpMkLst>
            <pc:docMk/>
            <pc:sldMk cId="2170915590" sldId="2147309346"/>
            <ac:cxnSpMk id="53" creationId="{858BECA6-D88C-4BBB-B29A-BF3EE15F36F3}"/>
          </ac:cxnSpMkLst>
        </pc:cxnChg>
        <pc:cxnChg chg="add del mod">
          <ac:chgData name="Mihai Budiu" userId="3fe408b5c12bb05c" providerId="LiveId" clId="{B98C0E9B-E05D-4A3D-AFA9-0D72F2DC65D4}" dt="2024-08-29T18:53:05.611" v="3348" actId="478"/>
          <ac:cxnSpMkLst>
            <pc:docMk/>
            <pc:sldMk cId="2170915590" sldId="2147309346"/>
            <ac:cxnSpMk id="56" creationId="{193A86D5-15E3-B1BB-A2E4-F7476A6D3CA2}"/>
          </ac:cxnSpMkLst>
        </pc:cxnChg>
        <pc:cxnChg chg="add del mod">
          <ac:chgData name="Mihai Budiu" userId="3fe408b5c12bb05c" providerId="LiveId" clId="{B98C0E9B-E05D-4A3D-AFA9-0D72F2DC65D4}" dt="2024-08-29T23:11:41.353" v="4935" actId="478"/>
          <ac:cxnSpMkLst>
            <pc:docMk/>
            <pc:sldMk cId="2170915590" sldId="2147309346"/>
            <ac:cxnSpMk id="60" creationId="{2D6D9D7D-230A-96C0-6C00-433759B0F40F}"/>
          </ac:cxnSpMkLst>
        </pc:cxnChg>
        <pc:cxnChg chg="add del mod">
          <ac:chgData name="Mihai Budiu" userId="3fe408b5c12bb05c" providerId="LiveId" clId="{B98C0E9B-E05D-4A3D-AFA9-0D72F2DC65D4}" dt="2024-08-29T23:11:42.241" v="4936" actId="478"/>
          <ac:cxnSpMkLst>
            <pc:docMk/>
            <pc:sldMk cId="2170915590" sldId="2147309346"/>
            <ac:cxnSpMk id="62" creationId="{356A47E6-3B9E-D13F-9198-12E56CFFF0AB}"/>
          </ac:cxnSpMkLst>
        </pc:cxnChg>
        <pc:cxnChg chg="add del mod">
          <ac:chgData name="Mihai Budiu" userId="3fe408b5c12bb05c" providerId="LiveId" clId="{B98C0E9B-E05D-4A3D-AFA9-0D72F2DC65D4}" dt="2024-08-29T23:11:46.390" v="4940" actId="478"/>
          <ac:cxnSpMkLst>
            <pc:docMk/>
            <pc:sldMk cId="2170915590" sldId="2147309346"/>
            <ac:cxnSpMk id="75" creationId="{4F96758E-62BF-3EF4-6C12-82E11ECD7872}"/>
          </ac:cxnSpMkLst>
        </pc:cxnChg>
        <pc:cxnChg chg="add del mod">
          <ac:chgData name="Mihai Budiu" userId="3fe408b5c12bb05c" providerId="LiveId" clId="{B98C0E9B-E05D-4A3D-AFA9-0D72F2DC65D4}" dt="2024-08-29T23:11:44.701" v="4938" actId="478"/>
          <ac:cxnSpMkLst>
            <pc:docMk/>
            <pc:sldMk cId="2170915590" sldId="2147309346"/>
            <ac:cxnSpMk id="77" creationId="{BE332FBA-EC1C-58DA-F636-38F5144CBB42}"/>
          </ac:cxnSpMkLst>
        </pc:cxnChg>
        <pc:cxnChg chg="add mod">
          <ac:chgData name="Mihai Budiu" userId="3fe408b5c12bb05c" providerId="LiveId" clId="{B98C0E9B-E05D-4A3D-AFA9-0D72F2DC65D4}" dt="2024-08-29T18:54:23.344" v="3378"/>
          <ac:cxnSpMkLst>
            <pc:docMk/>
            <pc:sldMk cId="2170915590" sldId="2147309346"/>
            <ac:cxnSpMk id="80" creationId="{92D76358-32B1-FB85-D78F-8E4762AE6AD7}"/>
          </ac:cxnSpMkLst>
        </pc:cxnChg>
        <pc:cxnChg chg="add del mod">
          <ac:chgData name="Mihai Budiu" userId="3fe408b5c12bb05c" providerId="LiveId" clId="{B98C0E9B-E05D-4A3D-AFA9-0D72F2DC65D4}" dt="2024-08-29T23:11:45.594" v="4939" actId="478"/>
          <ac:cxnSpMkLst>
            <pc:docMk/>
            <pc:sldMk cId="2170915590" sldId="2147309346"/>
            <ac:cxnSpMk id="81" creationId="{43294BDD-7BA3-6E2C-FFF7-1BE56C75D5A3}"/>
          </ac:cxnSpMkLst>
        </pc:cxnChg>
        <pc:cxnChg chg="add del mod">
          <ac:chgData name="Mihai Budiu" userId="3fe408b5c12bb05c" providerId="LiveId" clId="{B98C0E9B-E05D-4A3D-AFA9-0D72F2DC65D4}" dt="2024-08-29T23:11:44.028" v="4937" actId="478"/>
          <ac:cxnSpMkLst>
            <pc:docMk/>
            <pc:sldMk cId="2170915590" sldId="2147309346"/>
            <ac:cxnSpMk id="85" creationId="{716A0524-3544-5503-93CE-4FCFF37C8F1C}"/>
          </ac:cxnSpMkLst>
        </pc:cxnChg>
        <pc:cxnChg chg="add mod">
          <ac:chgData name="Mihai Budiu" userId="3fe408b5c12bb05c" providerId="LiveId" clId="{B98C0E9B-E05D-4A3D-AFA9-0D72F2DC65D4}" dt="2024-08-29T23:11:54.015" v="4943" actId="14100"/>
          <ac:cxnSpMkLst>
            <pc:docMk/>
            <pc:sldMk cId="2170915590" sldId="2147309346"/>
            <ac:cxnSpMk id="88" creationId="{FD0F37AC-F67A-9D29-BFA6-34D207E02CE5}"/>
          </ac:cxnSpMkLst>
        </pc:cxnChg>
        <pc:cxnChg chg="add mod">
          <ac:chgData name="Mihai Budiu" userId="3fe408b5c12bb05c" providerId="LiveId" clId="{B98C0E9B-E05D-4A3D-AFA9-0D72F2DC65D4}" dt="2024-08-29T23:11:59.777" v="4946" actId="14100"/>
          <ac:cxnSpMkLst>
            <pc:docMk/>
            <pc:sldMk cId="2170915590" sldId="2147309346"/>
            <ac:cxnSpMk id="90" creationId="{6C1D169C-D34E-441B-2257-DDB4CF40E46E}"/>
          </ac:cxnSpMkLst>
        </pc:cxnChg>
        <pc:cxnChg chg="add mod">
          <ac:chgData name="Mihai Budiu" userId="3fe408b5c12bb05c" providerId="LiveId" clId="{B98C0E9B-E05D-4A3D-AFA9-0D72F2DC65D4}" dt="2024-08-29T23:12:05.675" v="4949" actId="14100"/>
          <ac:cxnSpMkLst>
            <pc:docMk/>
            <pc:sldMk cId="2170915590" sldId="2147309346"/>
            <ac:cxnSpMk id="93" creationId="{D9CE14E7-FD83-7079-6770-AFD5C0521470}"/>
          </ac:cxnSpMkLst>
        </pc:cxnChg>
        <pc:cxnChg chg="add mod">
          <ac:chgData name="Mihai Budiu" userId="3fe408b5c12bb05c" providerId="LiveId" clId="{B98C0E9B-E05D-4A3D-AFA9-0D72F2DC65D4}" dt="2024-08-29T23:12:14.268" v="4953" actId="1076"/>
          <ac:cxnSpMkLst>
            <pc:docMk/>
            <pc:sldMk cId="2170915590" sldId="2147309346"/>
            <ac:cxnSpMk id="95" creationId="{20BC076A-12DC-EE8F-3FAB-E3B6D02FD5A0}"/>
          </ac:cxnSpMkLst>
        </pc:cxnChg>
        <pc:cxnChg chg="add mod">
          <ac:chgData name="Mihai Budiu" userId="3fe408b5c12bb05c" providerId="LiveId" clId="{B98C0E9B-E05D-4A3D-AFA9-0D72F2DC65D4}" dt="2024-08-29T23:12:23.968" v="4957" actId="1076"/>
          <ac:cxnSpMkLst>
            <pc:docMk/>
            <pc:sldMk cId="2170915590" sldId="2147309346"/>
            <ac:cxnSpMk id="98" creationId="{890BE735-C58B-474B-353C-373A3DBDE769}"/>
          </ac:cxnSpMkLst>
        </pc:cxnChg>
        <pc:cxnChg chg="add mod">
          <ac:chgData name="Mihai Budiu" userId="3fe408b5c12bb05c" providerId="LiveId" clId="{B98C0E9B-E05D-4A3D-AFA9-0D72F2DC65D4}" dt="2024-08-29T23:24:20.783" v="5338" actId="14100"/>
          <ac:cxnSpMkLst>
            <pc:docMk/>
            <pc:sldMk cId="2170915590" sldId="2147309346"/>
            <ac:cxnSpMk id="99" creationId="{BAD8E3ED-37D0-7595-8263-BCC5D8FC6E9F}"/>
          </ac:cxnSpMkLst>
        </pc:cxnChg>
      </pc:sldChg>
      <pc:sldChg chg="addSp delSp modSp new mod modAnim">
        <pc:chgData name="Mihai Budiu" userId="3fe408b5c12bb05c" providerId="LiveId" clId="{B98C0E9B-E05D-4A3D-AFA9-0D72F2DC65D4}" dt="2024-09-09T18:46:03.397" v="6238" actId="22"/>
        <pc:sldMkLst>
          <pc:docMk/>
          <pc:sldMk cId="1429363205" sldId="2147309347"/>
        </pc:sldMkLst>
        <pc:spChg chg="mod">
          <ac:chgData name="Mihai Budiu" userId="3fe408b5c12bb05c" providerId="LiveId" clId="{B98C0E9B-E05D-4A3D-AFA9-0D72F2DC65D4}" dt="2024-08-29T22:12:26.319" v="3655" actId="6549"/>
          <ac:spMkLst>
            <pc:docMk/>
            <pc:sldMk cId="1429363205" sldId="2147309347"/>
            <ac:spMk id="2" creationId="{9208AB12-8978-3037-91B5-D1AA14C4C99E}"/>
          </ac:spMkLst>
        </pc:spChg>
        <pc:spChg chg="add mod">
          <ac:chgData name="Mihai Budiu" userId="3fe408b5c12bb05c" providerId="LiveId" clId="{B98C0E9B-E05D-4A3D-AFA9-0D72F2DC65D4}" dt="2024-08-30T17:25:04.300" v="5895" actId="1076"/>
          <ac:spMkLst>
            <pc:docMk/>
            <pc:sldMk cId="1429363205" sldId="2147309347"/>
            <ac:spMk id="3" creationId="{3500BB29-7837-E14E-D933-2B423766D606}"/>
          </ac:spMkLst>
        </pc:spChg>
        <pc:spChg chg="del">
          <ac:chgData name="Mihai Budiu" userId="3fe408b5c12bb05c" providerId="LiveId" clId="{B98C0E9B-E05D-4A3D-AFA9-0D72F2DC65D4}" dt="2024-08-29T22:07:42.764" v="3570" actId="478"/>
          <ac:spMkLst>
            <pc:docMk/>
            <pc:sldMk cId="1429363205" sldId="2147309347"/>
            <ac:spMk id="3" creationId="{644D0B84-F249-DB46-19F7-264F531B6A56}"/>
          </ac:spMkLst>
        </pc:spChg>
        <pc:spChg chg="add mod">
          <ac:chgData name="Mihai Budiu" userId="3fe408b5c12bb05c" providerId="LiveId" clId="{B98C0E9B-E05D-4A3D-AFA9-0D72F2DC65D4}" dt="2024-08-29T22:07:37.511" v="3569"/>
          <ac:spMkLst>
            <pc:docMk/>
            <pc:sldMk cId="1429363205" sldId="2147309347"/>
            <ac:spMk id="7" creationId="{8BFC3794-6DAC-46D2-8F82-1D6D5D65BDC3}"/>
          </ac:spMkLst>
        </pc:spChg>
        <pc:spChg chg="add mod">
          <ac:chgData name="Mihai Budiu" userId="3fe408b5c12bb05c" providerId="LiveId" clId="{B98C0E9B-E05D-4A3D-AFA9-0D72F2DC65D4}" dt="2024-08-29T22:07:37.511" v="3569"/>
          <ac:spMkLst>
            <pc:docMk/>
            <pc:sldMk cId="1429363205" sldId="2147309347"/>
            <ac:spMk id="10" creationId="{ECFC3ABF-7CB1-F4A9-593B-1E229785F794}"/>
          </ac:spMkLst>
        </pc:spChg>
        <pc:spChg chg="add mod">
          <ac:chgData name="Mihai Budiu" userId="3fe408b5c12bb05c" providerId="LiveId" clId="{B98C0E9B-E05D-4A3D-AFA9-0D72F2DC65D4}" dt="2024-08-29T22:07:37.511" v="3569"/>
          <ac:spMkLst>
            <pc:docMk/>
            <pc:sldMk cId="1429363205" sldId="2147309347"/>
            <ac:spMk id="11" creationId="{27FB837B-AE97-0568-E825-E2584D6465E4}"/>
          </ac:spMkLst>
        </pc:spChg>
        <pc:spChg chg="add mod">
          <ac:chgData name="Mihai Budiu" userId="3fe408b5c12bb05c" providerId="LiveId" clId="{B98C0E9B-E05D-4A3D-AFA9-0D72F2DC65D4}" dt="2024-08-29T22:07:37.511" v="3569"/>
          <ac:spMkLst>
            <pc:docMk/>
            <pc:sldMk cId="1429363205" sldId="2147309347"/>
            <ac:spMk id="12" creationId="{C451D0DA-E2A1-404B-CAAF-F99FD12F280D}"/>
          </ac:spMkLst>
        </pc:spChg>
        <pc:spChg chg="add mod">
          <ac:chgData name="Mihai Budiu" userId="3fe408b5c12bb05c" providerId="LiveId" clId="{B98C0E9B-E05D-4A3D-AFA9-0D72F2DC65D4}" dt="2024-08-29T22:07:37.511" v="3569"/>
          <ac:spMkLst>
            <pc:docMk/>
            <pc:sldMk cId="1429363205" sldId="2147309347"/>
            <ac:spMk id="13" creationId="{63686A48-014E-0A0D-072F-0945363039C6}"/>
          </ac:spMkLst>
        </pc:spChg>
        <pc:spChg chg="add mod">
          <ac:chgData name="Mihai Budiu" userId="3fe408b5c12bb05c" providerId="LiveId" clId="{B98C0E9B-E05D-4A3D-AFA9-0D72F2DC65D4}" dt="2024-08-29T22:07:37.511" v="3569"/>
          <ac:spMkLst>
            <pc:docMk/>
            <pc:sldMk cId="1429363205" sldId="2147309347"/>
            <ac:spMk id="14" creationId="{905F606D-D3A1-BD95-EB0C-7CA97172E91C}"/>
          </ac:spMkLst>
        </pc:spChg>
        <pc:spChg chg="add mod">
          <ac:chgData name="Mihai Budiu" userId="3fe408b5c12bb05c" providerId="LiveId" clId="{B98C0E9B-E05D-4A3D-AFA9-0D72F2DC65D4}" dt="2024-08-29T22:10:59.178" v="3616" actId="1076"/>
          <ac:spMkLst>
            <pc:docMk/>
            <pc:sldMk cId="1429363205" sldId="2147309347"/>
            <ac:spMk id="18" creationId="{6987C540-2167-F006-7D75-994687B18543}"/>
          </ac:spMkLst>
        </pc:spChg>
        <pc:spChg chg="add mod">
          <ac:chgData name="Mihai Budiu" userId="3fe408b5c12bb05c" providerId="LiveId" clId="{B98C0E9B-E05D-4A3D-AFA9-0D72F2DC65D4}" dt="2024-08-29T22:11:55.123" v="3641" actId="1076"/>
          <ac:spMkLst>
            <pc:docMk/>
            <pc:sldMk cId="1429363205" sldId="2147309347"/>
            <ac:spMk id="20" creationId="{498E4DDF-1A42-C185-C6C0-595A51D6D9B7}"/>
          </ac:spMkLst>
        </pc:spChg>
        <pc:spChg chg="add mod">
          <ac:chgData name="Mihai Budiu" userId="3fe408b5c12bb05c" providerId="LiveId" clId="{B98C0E9B-E05D-4A3D-AFA9-0D72F2DC65D4}" dt="2024-08-29T22:12:11.127" v="3643" actId="1076"/>
          <ac:spMkLst>
            <pc:docMk/>
            <pc:sldMk cId="1429363205" sldId="2147309347"/>
            <ac:spMk id="21" creationId="{C9223BB3-DDE1-10A0-7204-2797DF55C4BC}"/>
          </ac:spMkLst>
        </pc:spChg>
        <pc:spChg chg="add mod">
          <ac:chgData name="Mihai Budiu" userId="3fe408b5c12bb05c" providerId="LiveId" clId="{B98C0E9B-E05D-4A3D-AFA9-0D72F2DC65D4}" dt="2024-08-29T22:10:53.781" v="3615" actId="1076"/>
          <ac:spMkLst>
            <pc:docMk/>
            <pc:sldMk cId="1429363205" sldId="2147309347"/>
            <ac:spMk id="23" creationId="{ECDA020E-CB84-C017-0B4B-D2F473E0979C}"/>
          </ac:spMkLst>
        </pc:spChg>
        <pc:spChg chg="add mod">
          <ac:chgData name="Mihai Budiu" userId="3fe408b5c12bb05c" providerId="LiveId" clId="{B98C0E9B-E05D-4A3D-AFA9-0D72F2DC65D4}" dt="2024-08-30T17:25:12.249" v="5899" actId="1076"/>
          <ac:spMkLst>
            <pc:docMk/>
            <pc:sldMk cId="1429363205" sldId="2147309347"/>
            <ac:spMk id="25" creationId="{A5CA4B77-384E-4E94-3941-9BEA19BE6C8B}"/>
          </ac:spMkLst>
        </pc:spChg>
        <pc:spChg chg="add del">
          <ac:chgData name="Mihai Budiu" userId="3fe408b5c12bb05c" providerId="LiveId" clId="{B98C0E9B-E05D-4A3D-AFA9-0D72F2DC65D4}" dt="2024-09-09T18:46:03.397" v="6238" actId="22"/>
          <ac:spMkLst>
            <pc:docMk/>
            <pc:sldMk cId="1429363205" sldId="2147309347"/>
            <ac:spMk id="28" creationId="{18AD2719-8342-AA24-F5F2-9CAE65305165}"/>
          </ac:spMkLst>
        </pc:spChg>
        <pc:spChg chg="add del mod">
          <ac:chgData name="Mihai Budiu" userId="3fe408b5c12bb05c" providerId="LiveId" clId="{B98C0E9B-E05D-4A3D-AFA9-0D72F2DC65D4}" dt="2024-08-29T22:10:44.384" v="3613" actId="478"/>
          <ac:spMkLst>
            <pc:docMk/>
            <pc:sldMk cId="1429363205" sldId="2147309347"/>
            <ac:spMk id="33" creationId="{70B8E142-6D61-99B0-32EE-2A1BDC2D4C93}"/>
          </ac:spMkLst>
        </pc:spChg>
        <pc:spChg chg="add mod">
          <ac:chgData name="Mihai Budiu" userId="3fe408b5c12bb05c" providerId="LiveId" clId="{B98C0E9B-E05D-4A3D-AFA9-0D72F2DC65D4}" dt="2024-08-29T22:11:24.393" v="3630" actId="403"/>
          <ac:spMkLst>
            <pc:docMk/>
            <pc:sldMk cId="1429363205" sldId="2147309347"/>
            <ac:spMk id="34" creationId="{A54843D6-1101-5BCC-7860-826219136595}"/>
          </ac:spMkLst>
        </pc:spChg>
        <pc:spChg chg="add">
          <ac:chgData name="Mihai Budiu" userId="3fe408b5c12bb05c" providerId="LiveId" clId="{B98C0E9B-E05D-4A3D-AFA9-0D72F2DC65D4}" dt="2024-08-29T22:11:34.251" v="3631" actId="11529"/>
          <ac:spMkLst>
            <pc:docMk/>
            <pc:sldMk cId="1429363205" sldId="2147309347"/>
            <ac:spMk id="35" creationId="{6E841578-BC01-DADE-E4C6-CF4C4002DD39}"/>
          </ac:spMkLst>
        </pc:spChg>
        <pc:spChg chg="add mod">
          <ac:chgData name="Mihai Budiu" userId="3fe408b5c12bb05c" providerId="LiveId" clId="{B98C0E9B-E05D-4A3D-AFA9-0D72F2DC65D4}" dt="2024-08-29T22:11:37.150" v="3632" actId="571"/>
          <ac:spMkLst>
            <pc:docMk/>
            <pc:sldMk cId="1429363205" sldId="2147309347"/>
            <ac:spMk id="36" creationId="{D4CD4BC3-5A73-BC60-3EB8-F8575343B083}"/>
          </ac:spMkLst>
        </pc:spChg>
        <pc:spChg chg="add mod">
          <ac:chgData name="Mihai Budiu" userId="3fe408b5c12bb05c" providerId="LiveId" clId="{B98C0E9B-E05D-4A3D-AFA9-0D72F2DC65D4}" dt="2024-08-29T22:11:55.123" v="3641" actId="1076"/>
          <ac:spMkLst>
            <pc:docMk/>
            <pc:sldMk cId="1429363205" sldId="2147309347"/>
            <ac:spMk id="37" creationId="{EF1DBCAC-5183-D007-CDAD-AD1DFCD486E9}"/>
          </ac:spMkLst>
        </pc:spChg>
        <pc:spChg chg="add mod">
          <ac:chgData name="Mihai Budiu" userId="3fe408b5c12bb05c" providerId="LiveId" clId="{B98C0E9B-E05D-4A3D-AFA9-0D72F2DC65D4}" dt="2024-08-29T22:11:55.123" v="3641" actId="1076"/>
          <ac:spMkLst>
            <pc:docMk/>
            <pc:sldMk cId="1429363205" sldId="2147309347"/>
            <ac:spMk id="38" creationId="{8E1644D2-D699-5AEB-BC55-3A9173A62AD7}"/>
          </ac:spMkLst>
        </pc:spChg>
        <pc:spChg chg="add mod">
          <ac:chgData name="Mihai Budiu" userId="3fe408b5c12bb05c" providerId="LiveId" clId="{B98C0E9B-E05D-4A3D-AFA9-0D72F2DC65D4}" dt="2024-08-29T22:11:55.123" v="3641" actId="1076"/>
          <ac:spMkLst>
            <pc:docMk/>
            <pc:sldMk cId="1429363205" sldId="2147309347"/>
            <ac:spMk id="39" creationId="{5B7F6494-9D53-BD91-B766-6CE8DD84B04E}"/>
          </ac:spMkLst>
        </pc:spChg>
        <pc:spChg chg="add mod">
          <ac:chgData name="Mihai Budiu" userId="3fe408b5c12bb05c" providerId="LiveId" clId="{B98C0E9B-E05D-4A3D-AFA9-0D72F2DC65D4}" dt="2024-08-29T22:12:11.127" v="3643" actId="1076"/>
          <ac:spMkLst>
            <pc:docMk/>
            <pc:sldMk cId="1429363205" sldId="2147309347"/>
            <ac:spMk id="40" creationId="{59740DCB-87DD-1705-5329-D4847CB994AB}"/>
          </ac:spMkLst>
        </pc:spChg>
        <pc:spChg chg="add mod">
          <ac:chgData name="Mihai Budiu" userId="3fe408b5c12bb05c" providerId="LiveId" clId="{B98C0E9B-E05D-4A3D-AFA9-0D72F2DC65D4}" dt="2024-08-29T22:12:11.127" v="3643" actId="1076"/>
          <ac:spMkLst>
            <pc:docMk/>
            <pc:sldMk cId="1429363205" sldId="2147309347"/>
            <ac:spMk id="41" creationId="{6E783FCC-2BE8-AB49-3D78-55C21CD9B6BB}"/>
          </ac:spMkLst>
        </pc:spChg>
        <pc:spChg chg="add mod">
          <ac:chgData name="Mihai Budiu" userId="3fe408b5c12bb05c" providerId="LiveId" clId="{B98C0E9B-E05D-4A3D-AFA9-0D72F2DC65D4}" dt="2024-08-29T22:12:11.127" v="3643" actId="1076"/>
          <ac:spMkLst>
            <pc:docMk/>
            <pc:sldMk cId="1429363205" sldId="2147309347"/>
            <ac:spMk id="42" creationId="{69C5B8F8-3F82-71C3-1494-2E1BA3797E58}"/>
          </ac:spMkLst>
        </pc:spChg>
        <pc:picChg chg="add mod">
          <ac:chgData name="Mihai Budiu" userId="3fe408b5c12bb05c" providerId="LiveId" clId="{B98C0E9B-E05D-4A3D-AFA9-0D72F2DC65D4}" dt="2024-08-29T22:07:37.511" v="3569"/>
          <ac:picMkLst>
            <pc:docMk/>
            <pc:sldMk cId="1429363205" sldId="2147309347"/>
            <ac:picMk id="5" creationId="{0C575802-B2BA-C44E-56A1-885135B5A5B7}"/>
          </ac:picMkLst>
        </pc:picChg>
        <pc:picChg chg="add mod">
          <ac:chgData name="Mihai Budiu" userId="3fe408b5c12bb05c" providerId="LiveId" clId="{B98C0E9B-E05D-4A3D-AFA9-0D72F2DC65D4}" dt="2024-08-29T22:07:37.511" v="3569"/>
          <ac:picMkLst>
            <pc:docMk/>
            <pc:sldMk cId="1429363205" sldId="2147309347"/>
            <ac:picMk id="6" creationId="{3D1B59BA-E98C-7F2D-BE78-7987AC67D547}"/>
          </ac:picMkLst>
        </pc:picChg>
        <pc:picChg chg="add mod">
          <ac:chgData name="Mihai Budiu" userId="3fe408b5c12bb05c" providerId="LiveId" clId="{B98C0E9B-E05D-4A3D-AFA9-0D72F2DC65D4}" dt="2024-08-29T22:07:37.511" v="3569"/>
          <ac:picMkLst>
            <pc:docMk/>
            <pc:sldMk cId="1429363205" sldId="2147309347"/>
            <ac:picMk id="8" creationId="{768E8243-5AB0-1E82-BFFB-A04053AAB1CE}"/>
          </ac:picMkLst>
        </pc:picChg>
        <pc:picChg chg="add mod">
          <ac:chgData name="Mihai Budiu" userId="3fe408b5c12bb05c" providerId="LiveId" clId="{B98C0E9B-E05D-4A3D-AFA9-0D72F2DC65D4}" dt="2024-08-29T22:07:37.511" v="3569"/>
          <ac:picMkLst>
            <pc:docMk/>
            <pc:sldMk cId="1429363205" sldId="2147309347"/>
            <ac:picMk id="9" creationId="{28C7203E-2D89-4316-8245-D6414F04725C}"/>
          </ac:picMkLst>
        </pc:picChg>
        <pc:picChg chg="add mod">
          <ac:chgData name="Mihai Budiu" userId="3fe408b5c12bb05c" providerId="LiveId" clId="{B98C0E9B-E05D-4A3D-AFA9-0D72F2DC65D4}" dt="2024-08-29T22:10:59.178" v="3616" actId="1076"/>
          <ac:picMkLst>
            <pc:docMk/>
            <pc:sldMk cId="1429363205" sldId="2147309347"/>
            <ac:picMk id="15" creationId="{7014A629-72E2-5A19-6020-E43F9E9B1C92}"/>
          </ac:picMkLst>
        </pc:picChg>
        <pc:picChg chg="add mod">
          <ac:chgData name="Mihai Budiu" userId="3fe408b5c12bb05c" providerId="LiveId" clId="{B98C0E9B-E05D-4A3D-AFA9-0D72F2DC65D4}" dt="2024-08-29T22:10:59.178" v="3616" actId="1076"/>
          <ac:picMkLst>
            <pc:docMk/>
            <pc:sldMk cId="1429363205" sldId="2147309347"/>
            <ac:picMk id="16" creationId="{F253E168-A093-855C-6F8C-00DD3AEF54F7}"/>
          </ac:picMkLst>
        </pc:picChg>
        <pc:cxnChg chg="add mod">
          <ac:chgData name="Mihai Budiu" userId="3fe408b5c12bb05c" providerId="LiveId" clId="{B98C0E9B-E05D-4A3D-AFA9-0D72F2DC65D4}" dt="2024-08-29T22:10:59.178" v="3616" actId="1076"/>
          <ac:cxnSpMkLst>
            <pc:docMk/>
            <pc:sldMk cId="1429363205" sldId="2147309347"/>
            <ac:cxnSpMk id="17" creationId="{03AC43EF-F215-E8A9-19EE-5AB4A29A76F0}"/>
          </ac:cxnSpMkLst>
        </pc:cxnChg>
        <pc:cxnChg chg="add mod">
          <ac:chgData name="Mihai Budiu" userId="3fe408b5c12bb05c" providerId="LiveId" clId="{B98C0E9B-E05D-4A3D-AFA9-0D72F2DC65D4}" dt="2024-08-29T22:10:59.178" v="3616" actId="1076"/>
          <ac:cxnSpMkLst>
            <pc:docMk/>
            <pc:sldMk cId="1429363205" sldId="2147309347"/>
            <ac:cxnSpMk id="19" creationId="{0672BF43-7401-1DC5-F796-B1BFC59B6582}"/>
          </ac:cxnSpMkLst>
        </pc:cxnChg>
        <pc:cxnChg chg="add mod">
          <ac:chgData name="Mihai Budiu" userId="3fe408b5c12bb05c" providerId="LiveId" clId="{B98C0E9B-E05D-4A3D-AFA9-0D72F2DC65D4}" dt="2024-08-29T22:12:01.626" v="3642" actId="1076"/>
          <ac:cxnSpMkLst>
            <pc:docMk/>
            <pc:sldMk cId="1429363205" sldId="2147309347"/>
            <ac:cxnSpMk id="22" creationId="{03CFEDE2-2A6A-BC23-5D61-46A2F86B698B}"/>
          </ac:cxnSpMkLst>
        </pc:cxnChg>
        <pc:cxnChg chg="add mod">
          <ac:chgData name="Mihai Budiu" userId="3fe408b5c12bb05c" providerId="LiveId" clId="{B98C0E9B-E05D-4A3D-AFA9-0D72F2DC65D4}" dt="2024-08-29T22:10:53.781" v="3615" actId="1076"/>
          <ac:cxnSpMkLst>
            <pc:docMk/>
            <pc:sldMk cId="1429363205" sldId="2147309347"/>
            <ac:cxnSpMk id="24" creationId="{4319582A-3D8C-5E1E-500B-109D3D01EE4E}"/>
          </ac:cxnSpMkLst>
        </pc:cxnChg>
        <pc:cxnChg chg="add mod">
          <ac:chgData name="Mihai Budiu" userId="3fe408b5c12bb05c" providerId="LiveId" clId="{B98C0E9B-E05D-4A3D-AFA9-0D72F2DC65D4}" dt="2024-08-29T22:12:01.626" v="3642" actId="1076"/>
          <ac:cxnSpMkLst>
            <pc:docMk/>
            <pc:sldMk cId="1429363205" sldId="2147309347"/>
            <ac:cxnSpMk id="27" creationId="{04FF091F-9DBD-54C1-2736-EA457C993C00}"/>
          </ac:cxnSpMkLst>
        </pc:cxnChg>
        <pc:cxnChg chg="add mod">
          <ac:chgData name="Mihai Budiu" userId="3fe408b5c12bb05c" providerId="LiveId" clId="{B98C0E9B-E05D-4A3D-AFA9-0D72F2DC65D4}" dt="2024-08-29T22:10:53.781" v="3615" actId="1076"/>
          <ac:cxnSpMkLst>
            <pc:docMk/>
            <pc:sldMk cId="1429363205" sldId="2147309347"/>
            <ac:cxnSpMk id="29" creationId="{F991784F-4889-3272-6CEB-8E661F5C9CB2}"/>
          </ac:cxnSpMkLst>
        </pc:cxnChg>
      </pc:sldChg>
      <pc:sldChg chg="addSp delSp modSp new mod modAnim">
        <pc:chgData name="Mihai Budiu" userId="3fe408b5c12bb05c" providerId="LiveId" clId="{B98C0E9B-E05D-4A3D-AFA9-0D72F2DC65D4}" dt="2024-08-30T00:11:02.199" v="5839" actId="404"/>
        <pc:sldMkLst>
          <pc:docMk/>
          <pc:sldMk cId="3815716013" sldId="2147309348"/>
        </pc:sldMkLst>
        <pc:spChg chg="mod">
          <ac:chgData name="Mihai Budiu" userId="3fe408b5c12bb05c" providerId="LiveId" clId="{B98C0E9B-E05D-4A3D-AFA9-0D72F2DC65D4}" dt="2024-08-30T00:11:02.199" v="5839" actId="404"/>
          <ac:spMkLst>
            <pc:docMk/>
            <pc:sldMk cId="3815716013" sldId="2147309348"/>
            <ac:spMk id="2" creationId="{92374620-6CE6-8F51-8725-96ACF947627D}"/>
          </ac:spMkLst>
        </pc:spChg>
        <pc:spChg chg="del">
          <ac:chgData name="Mihai Budiu" userId="3fe408b5c12bb05c" providerId="LiveId" clId="{B98C0E9B-E05D-4A3D-AFA9-0D72F2DC65D4}" dt="2024-08-29T22:17:20.231" v="3783" actId="478"/>
          <ac:spMkLst>
            <pc:docMk/>
            <pc:sldMk cId="3815716013" sldId="2147309348"/>
            <ac:spMk id="3" creationId="{16DD271D-6311-F60C-8CEA-3BF0D6F02B25}"/>
          </ac:spMkLst>
        </pc:spChg>
        <pc:spChg chg="add mod">
          <ac:chgData name="Mihai Budiu" userId="3fe408b5c12bb05c" providerId="LiveId" clId="{B98C0E9B-E05D-4A3D-AFA9-0D72F2DC65D4}" dt="2024-08-29T22:18:39.515" v="3852" actId="58"/>
          <ac:spMkLst>
            <pc:docMk/>
            <pc:sldMk cId="3815716013" sldId="2147309348"/>
            <ac:spMk id="7" creationId="{6295B168-F684-19A9-271B-BFDC03AE4F3D}"/>
          </ac:spMkLst>
        </pc:spChg>
        <pc:spChg chg="add mod">
          <ac:chgData name="Mihai Budiu" userId="3fe408b5c12bb05c" providerId="LiveId" clId="{B98C0E9B-E05D-4A3D-AFA9-0D72F2DC65D4}" dt="2024-08-29T22:18:01.834" v="3791" actId="20577"/>
          <ac:spMkLst>
            <pc:docMk/>
            <pc:sldMk cId="3815716013" sldId="2147309348"/>
            <ac:spMk id="10" creationId="{11A5AEAD-A79E-4231-CFD2-B5A4108BE104}"/>
          </ac:spMkLst>
        </pc:spChg>
        <pc:spChg chg="add mod">
          <ac:chgData name="Mihai Budiu" userId="3fe408b5c12bb05c" providerId="LiveId" clId="{B98C0E9B-E05D-4A3D-AFA9-0D72F2DC65D4}" dt="2024-08-29T22:17:13.075" v="3782"/>
          <ac:spMkLst>
            <pc:docMk/>
            <pc:sldMk cId="3815716013" sldId="2147309348"/>
            <ac:spMk id="11" creationId="{D125F529-7F9C-B33B-463A-A59A923421BF}"/>
          </ac:spMkLst>
        </pc:spChg>
        <pc:spChg chg="add mod">
          <ac:chgData name="Mihai Budiu" userId="3fe408b5c12bb05c" providerId="LiveId" clId="{B98C0E9B-E05D-4A3D-AFA9-0D72F2DC65D4}" dt="2024-08-29T22:17:53.143" v="3788" actId="1076"/>
          <ac:spMkLst>
            <pc:docMk/>
            <pc:sldMk cId="3815716013" sldId="2147309348"/>
            <ac:spMk id="12" creationId="{5134EC8B-87E5-5DFC-62F4-544972471467}"/>
          </ac:spMkLst>
        </pc:spChg>
        <pc:spChg chg="add mod">
          <ac:chgData name="Mihai Budiu" userId="3fe408b5c12bb05c" providerId="LiveId" clId="{B98C0E9B-E05D-4A3D-AFA9-0D72F2DC65D4}" dt="2024-08-29T22:17:53.143" v="3788" actId="1076"/>
          <ac:spMkLst>
            <pc:docMk/>
            <pc:sldMk cId="3815716013" sldId="2147309348"/>
            <ac:spMk id="13" creationId="{651F409F-B1BB-C836-A08A-C04B7DA972C7}"/>
          </ac:spMkLst>
        </pc:spChg>
        <pc:spChg chg="add mod">
          <ac:chgData name="Mihai Budiu" userId="3fe408b5c12bb05c" providerId="LiveId" clId="{B98C0E9B-E05D-4A3D-AFA9-0D72F2DC65D4}" dt="2024-08-29T22:17:53.143" v="3788" actId="1076"/>
          <ac:spMkLst>
            <pc:docMk/>
            <pc:sldMk cId="3815716013" sldId="2147309348"/>
            <ac:spMk id="14" creationId="{31D3B71E-92F0-463C-8818-463B1FBEE44F}"/>
          </ac:spMkLst>
        </pc:spChg>
        <pc:spChg chg="add mod">
          <ac:chgData name="Mihai Budiu" userId="3fe408b5c12bb05c" providerId="LiveId" clId="{B98C0E9B-E05D-4A3D-AFA9-0D72F2DC65D4}" dt="2024-08-29T22:17:33.819" v="3787" actId="20577"/>
          <ac:spMkLst>
            <pc:docMk/>
            <pc:sldMk cId="3815716013" sldId="2147309348"/>
            <ac:spMk id="15" creationId="{BDA66CF6-7B30-CE8A-64E1-BDA4C8DA7502}"/>
          </ac:spMkLst>
        </pc:spChg>
        <pc:spChg chg="add mod">
          <ac:chgData name="Mihai Budiu" userId="3fe408b5c12bb05c" providerId="LiveId" clId="{B98C0E9B-E05D-4A3D-AFA9-0D72F2DC65D4}" dt="2024-08-29T22:18:04.967" v="3792" actId="20577"/>
          <ac:spMkLst>
            <pc:docMk/>
            <pc:sldMk cId="3815716013" sldId="2147309348"/>
            <ac:spMk id="16" creationId="{D31AC462-8AC4-7E48-420B-760F49BBCD76}"/>
          </ac:spMkLst>
        </pc:spChg>
        <pc:spChg chg="add mod">
          <ac:chgData name="Mihai Budiu" userId="3fe408b5c12bb05c" providerId="LiveId" clId="{B98C0E9B-E05D-4A3D-AFA9-0D72F2DC65D4}" dt="2024-08-29T23:50:56.201" v="5692" actId="6549"/>
          <ac:spMkLst>
            <pc:docMk/>
            <pc:sldMk cId="3815716013" sldId="2147309348"/>
            <ac:spMk id="17" creationId="{7BD68450-4973-1CFD-3E25-538CF9D361D8}"/>
          </ac:spMkLst>
        </pc:spChg>
        <pc:picChg chg="add mod">
          <ac:chgData name="Mihai Budiu" userId="3fe408b5c12bb05c" providerId="LiveId" clId="{B98C0E9B-E05D-4A3D-AFA9-0D72F2DC65D4}" dt="2024-08-29T22:17:13.075" v="3782"/>
          <ac:picMkLst>
            <pc:docMk/>
            <pc:sldMk cId="3815716013" sldId="2147309348"/>
            <ac:picMk id="5" creationId="{CF38B729-153E-9BAE-3F04-EA1F19D86036}"/>
          </ac:picMkLst>
        </pc:picChg>
        <pc:picChg chg="add mod">
          <ac:chgData name="Mihai Budiu" userId="3fe408b5c12bb05c" providerId="LiveId" clId="{B98C0E9B-E05D-4A3D-AFA9-0D72F2DC65D4}" dt="2024-08-29T22:17:53.143" v="3788" actId="1076"/>
          <ac:picMkLst>
            <pc:docMk/>
            <pc:sldMk cId="3815716013" sldId="2147309348"/>
            <ac:picMk id="6" creationId="{0673E342-9795-5C48-AA1B-0C30F58A27F5}"/>
          </ac:picMkLst>
        </pc:picChg>
        <pc:picChg chg="add mod">
          <ac:chgData name="Mihai Budiu" userId="3fe408b5c12bb05c" providerId="LiveId" clId="{B98C0E9B-E05D-4A3D-AFA9-0D72F2DC65D4}" dt="2024-08-29T22:17:13.075" v="3782"/>
          <ac:picMkLst>
            <pc:docMk/>
            <pc:sldMk cId="3815716013" sldId="2147309348"/>
            <ac:picMk id="8" creationId="{45F8CCD6-9990-6849-1424-04CCF3DA48C2}"/>
          </ac:picMkLst>
        </pc:picChg>
        <pc:picChg chg="add mod">
          <ac:chgData name="Mihai Budiu" userId="3fe408b5c12bb05c" providerId="LiveId" clId="{B98C0E9B-E05D-4A3D-AFA9-0D72F2DC65D4}" dt="2024-08-29T22:17:53.143" v="3788" actId="1076"/>
          <ac:picMkLst>
            <pc:docMk/>
            <pc:sldMk cId="3815716013" sldId="2147309348"/>
            <ac:picMk id="9" creationId="{803074A8-0C9D-76B4-A9B4-DB6EB40749B3}"/>
          </ac:picMkLst>
        </pc:picChg>
      </pc:sldChg>
      <pc:sldChg chg="addSp modSp new mod">
        <pc:chgData name="Mihai Budiu" userId="3fe408b5c12bb05c" providerId="LiveId" clId="{B98C0E9B-E05D-4A3D-AFA9-0D72F2DC65D4}" dt="2024-08-29T23:54:46.751" v="5777" actId="20577"/>
        <pc:sldMkLst>
          <pc:docMk/>
          <pc:sldMk cId="488407623" sldId="2147309349"/>
        </pc:sldMkLst>
        <pc:spChg chg="mod">
          <ac:chgData name="Mihai Budiu" userId="3fe408b5c12bb05c" providerId="LiveId" clId="{B98C0E9B-E05D-4A3D-AFA9-0D72F2DC65D4}" dt="2024-08-29T23:30:13.645" v="5467" actId="20577"/>
          <ac:spMkLst>
            <pc:docMk/>
            <pc:sldMk cId="488407623" sldId="2147309349"/>
            <ac:spMk id="2" creationId="{685B5CEF-06F5-43C9-00BE-72D1EBB1B6F0}"/>
          </ac:spMkLst>
        </pc:spChg>
        <pc:spChg chg="mod">
          <ac:chgData name="Mihai Budiu" userId="3fe408b5c12bb05c" providerId="LiveId" clId="{B98C0E9B-E05D-4A3D-AFA9-0D72F2DC65D4}" dt="2024-08-29T23:54:46.751" v="5777" actId="20577"/>
          <ac:spMkLst>
            <pc:docMk/>
            <pc:sldMk cId="488407623" sldId="2147309349"/>
            <ac:spMk id="3" creationId="{9185B1C3-3E49-35D5-F883-FFFB71BAA5B8}"/>
          </ac:spMkLst>
        </pc:spChg>
        <pc:picChg chg="add mod">
          <ac:chgData name="Mihai Budiu" userId="3fe408b5c12bb05c" providerId="LiveId" clId="{B98C0E9B-E05D-4A3D-AFA9-0D72F2DC65D4}" dt="2024-08-29T23:33:00.710" v="5471" actId="1076"/>
          <ac:picMkLst>
            <pc:docMk/>
            <pc:sldMk cId="488407623" sldId="2147309349"/>
            <ac:picMk id="6" creationId="{F0E97465-B5EF-9202-A46D-044869FC4A1D}"/>
          </ac:picMkLst>
        </pc:picChg>
      </pc:sldChg>
      <pc:sldChg chg="addSp modSp new mod">
        <pc:chgData name="Mihai Budiu" userId="3fe408b5c12bb05c" providerId="LiveId" clId="{B98C0E9B-E05D-4A3D-AFA9-0D72F2DC65D4}" dt="2024-08-30T17:07:10.058" v="5853" actId="6549"/>
        <pc:sldMkLst>
          <pc:docMk/>
          <pc:sldMk cId="2759084586" sldId="2147309350"/>
        </pc:sldMkLst>
        <pc:spChg chg="mod">
          <ac:chgData name="Mihai Budiu" userId="3fe408b5c12bb05c" providerId="LiveId" clId="{B98C0E9B-E05D-4A3D-AFA9-0D72F2DC65D4}" dt="2024-08-29T23:19:02.421" v="5297" actId="20577"/>
          <ac:spMkLst>
            <pc:docMk/>
            <pc:sldMk cId="2759084586" sldId="2147309350"/>
            <ac:spMk id="2" creationId="{B8AFC7AF-69B2-6F29-1A5B-4F9579C8CCF0}"/>
          </ac:spMkLst>
        </pc:spChg>
        <pc:spChg chg="mod">
          <ac:chgData name="Mihai Budiu" userId="3fe408b5c12bb05c" providerId="LiveId" clId="{B98C0E9B-E05D-4A3D-AFA9-0D72F2DC65D4}" dt="2024-08-30T17:07:10.058" v="5853" actId="6549"/>
          <ac:spMkLst>
            <pc:docMk/>
            <pc:sldMk cId="2759084586" sldId="2147309350"/>
            <ac:spMk id="3" creationId="{E1026BEA-C85F-1767-A0C8-7C1BE203E62A}"/>
          </ac:spMkLst>
        </pc:spChg>
        <pc:picChg chg="add mod">
          <ac:chgData name="Mihai Budiu" userId="3fe408b5c12bb05c" providerId="LiveId" clId="{B98C0E9B-E05D-4A3D-AFA9-0D72F2DC65D4}" dt="2024-08-29T23:20:18.822" v="5300" actId="1076"/>
          <ac:picMkLst>
            <pc:docMk/>
            <pc:sldMk cId="2759084586" sldId="2147309350"/>
            <ac:picMk id="6" creationId="{6B891F2A-2020-882B-78C0-C0D1E8A6EE21}"/>
          </ac:picMkLst>
        </pc:picChg>
      </pc:sldChg>
      <pc:sldChg chg="addSp delSp modSp new mod modAnim">
        <pc:chgData name="Mihai Budiu" userId="3fe408b5c12bb05c" providerId="LiveId" clId="{B98C0E9B-E05D-4A3D-AFA9-0D72F2DC65D4}" dt="2024-08-29T23:50:12.154" v="5691"/>
        <pc:sldMkLst>
          <pc:docMk/>
          <pc:sldMk cId="2137954803" sldId="2147309351"/>
        </pc:sldMkLst>
        <pc:spChg chg="del mod">
          <ac:chgData name="Mihai Budiu" userId="3fe408b5c12bb05c" providerId="LiveId" clId="{B98C0E9B-E05D-4A3D-AFA9-0D72F2DC65D4}" dt="2024-08-29T23:39:58.437" v="5600" actId="478"/>
          <ac:spMkLst>
            <pc:docMk/>
            <pc:sldMk cId="2137954803" sldId="2147309351"/>
            <ac:spMk id="2" creationId="{63A00268-DC75-EC5B-62FE-DC5B42FD66D6}"/>
          </ac:spMkLst>
        </pc:spChg>
        <pc:spChg chg="add del">
          <ac:chgData name="Mihai Budiu" userId="3fe408b5c12bb05c" providerId="LiveId" clId="{B98C0E9B-E05D-4A3D-AFA9-0D72F2DC65D4}" dt="2024-08-29T23:39:38.876" v="5562"/>
          <ac:spMkLst>
            <pc:docMk/>
            <pc:sldMk cId="2137954803" sldId="2147309351"/>
            <ac:spMk id="3" creationId="{01D3FB08-04AD-489A-A412-24D6EC0B36D8}"/>
          </ac:spMkLst>
        </pc:spChg>
        <pc:spChg chg="add del mod">
          <ac:chgData name="Mihai Budiu" userId="3fe408b5c12bb05c" providerId="LiveId" clId="{B98C0E9B-E05D-4A3D-AFA9-0D72F2DC65D4}" dt="2024-08-29T23:40:02.956" v="5601" actId="478"/>
          <ac:spMkLst>
            <pc:docMk/>
            <pc:sldMk cId="2137954803" sldId="2147309351"/>
            <ac:spMk id="12" creationId="{69C6C8E1-0011-2E36-639F-1FE38C19CFD0}"/>
          </ac:spMkLst>
        </pc:spChg>
        <pc:spChg chg="add mod">
          <ac:chgData name="Mihai Budiu" userId="3fe408b5c12bb05c" providerId="LiveId" clId="{B98C0E9B-E05D-4A3D-AFA9-0D72F2DC65D4}" dt="2024-08-29T23:43:23.062" v="5674" actId="1076"/>
          <ac:spMkLst>
            <pc:docMk/>
            <pc:sldMk cId="2137954803" sldId="2147309351"/>
            <ac:spMk id="13" creationId="{96827BCA-BF75-0F8F-8EEF-C6BACE035524}"/>
          </ac:spMkLst>
        </pc:spChg>
        <pc:spChg chg="add mod">
          <ac:chgData name="Mihai Budiu" userId="3fe408b5c12bb05c" providerId="LiveId" clId="{B98C0E9B-E05D-4A3D-AFA9-0D72F2DC65D4}" dt="2024-08-29T23:43:23.062" v="5674" actId="1076"/>
          <ac:spMkLst>
            <pc:docMk/>
            <pc:sldMk cId="2137954803" sldId="2147309351"/>
            <ac:spMk id="14" creationId="{DA4DA446-40A0-9391-2F45-EDD87FDCC7A6}"/>
          </ac:spMkLst>
        </pc:spChg>
        <pc:spChg chg="add mod">
          <ac:chgData name="Mihai Budiu" userId="3fe408b5c12bb05c" providerId="LiveId" clId="{B98C0E9B-E05D-4A3D-AFA9-0D72F2DC65D4}" dt="2024-08-29T23:43:23.062" v="5674" actId="1076"/>
          <ac:spMkLst>
            <pc:docMk/>
            <pc:sldMk cId="2137954803" sldId="2147309351"/>
            <ac:spMk id="15" creationId="{2F3982BB-1019-53DA-713D-CBC90A54F7FE}"/>
          </ac:spMkLst>
        </pc:spChg>
        <pc:spChg chg="add mod">
          <ac:chgData name="Mihai Budiu" userId="3fe408b5c12bb05c" providerId="LiveId" clId="{B98C0E9B-E05D-4A3D-AFA9-0D72F2DC65D4}" dt="2024-08-29T23:43:23.062" v="5674" actId="1076"/>
          <ac:spMkLst>
            <pc:docMk/>
            <pc:sldMk cId="2137954803" sldId="2147309351"/>
            <ac:spMk id="16" creationId="{1B816135-FA9E-C1BC-1A36-91BCAA7FFAE9}"/>
          </ac:spMkLst>
        </pc:spChg>
        <pc:spChg chg="add mod">
          <ac:chgData name="Mihai Budiu" userId="3fe408b5c12bb05c" providerId="LiveId" clId="{B98C0E9B-E05D-4A3D-AFA9-0D72F2DC65D4}" dt="2024-08-29T23:43:17.272" v="5673" actId="14100"/>
          <ac:spMkLst>
            <pc:docMk/>
            <pc:sldMk cId="2137954803" sldId="2147309351"/>
            <ac:spMk id="17" creationId="{599C5B87-9BAA-C709-C642-42213A4BDFC4}"/>
          </ac:spMkLst>
        </pc:spChg>
        <pc:picChg chg="add mod">
          <ac:chgData name="Mihai Budiu" userId="3fe408b5c12bb05c" providerId="LiveId" clId="{B98C0E9B-E05D-4A3D-AFA9-0D72F2DC65D4}" dt="2024-08-29T23:39:11.024" v="5556"/>
          <ac:picMkLst>
            <pc:docMk/>
            <pc:sldMk cId="2137954803" sldId="2147309351"/>
            <ac:picMk id="6" creationId="{BC10F0A8-B649-45CD-E764-1EDCBF644FD2}"/>
          </ac:picMkLst>
        </pc:picChg>
        <pc:picChg chg="add mod">
          <ac:chgData name="Mihai Budiu" userId="3fe408b5c12bb05c" providerId="LiveId" clId="{B98C0E9B-E05D-4A3D-AFA9-0D72F2DC65D4}" dt="2024-08-29T23:39:31.108" v="5561"/>
          <ac:picMkLst>
            <pc:docMk/>
            <pc:sldMk cId="2137954803" sldId="2147309351"/>
            <ac:picMk id="8" creationId="{ABAE9F58-A11D-A143-8CF5-CC40C18F08DF}"/>
          </ac:picMkLst>
        </pc:picChg>
        <pc:picChg chg="add mod modCrop">
          <ac:chgData name="Mihai Budiu" userId="3fe408b5c12bb05c" providerId="LiveId" clId="{B98C0E9B-E05D-4A3D-AFA9-0D72F2DC65D4}" dt="2024-08-29T23:43:09.786" v="5669" actId="14100"/>
          <ac:picMkLst>
            <pc:docMk/>
            <pc:sldMk cId="2137954803" sldId="2147309351"/>
            <ac:picMk id="10" creationId="{C8A8BF55-2443-C995-9011-758F9773070B}"/>
          </ac:picMkLst>
        </pc:picChg>
      </pc:sldChg>
      <pc:sldChg chg="modSp add mod modAnim">
        <pc:chgData name="Mihai Budiu" userId="3fe408b5c12bb05c" providerId="LiveId" clId="{B98C0E9B-E05D-4A3D-AFA9-0D72F2DC65D4}" dt="2024-08-30T20:36:58.377" v="6236" actId="20577"/>
        <pc:sldMkLst>
          <pc:docMk/>
          <pc:sldMk cId="2494094688" sldId="2147309352"/>
        </pc:sldMkLst>
        <pc:spChg chg="mod">
          <ac:chgData name="Mihai Budiu" userId="3fe408b5c12bb05c" providerId="LiveId" clId="{B98C0E9B-E05D-4A3D-AFA9-0D72F2DC65D4}" dt="2024-08-30T20:36:58.377" v="6236" actId="20577"/>
          <ac:spMkLst>
            <pc:docMk/>
            <pc:sldMk cId="2494094688" sldId="2147309352"/>
            <ac:spMk id="3" creationId="{B23F3C08-69AF-3088-9AA2-9335818AC74C}"/>
          </ac:spMkLst>
        </pc:spChg>
      </pc:sldChg>
      <pc:sldChg chg="addSp delSp modSp new mod ord modClrScheme chgLayout">
        <pc:chgData name="Mihai Budiu" userId="3fe408b5c12bb05c" providerId="LiveId" clId="{B98C0E9B-E05D-4A3D-AFA9-0D72F2DC65D4}" dt="2024-09-09T20:40:48.179" v="6453"/>
        <pc:sldMkLst>
          <pc:docMk/>
          <pc:sldMk cId="702312285" sldId="2147309353"/>
        </pc:sldMkLst>
        <pc:spChg chg="del mod ord">
          <ac:chgData name="Mihai Budiu" userId="3fe408b5c12bb05c" providerId="LiveId" clId="{B98C0E9B-E05D-4A3D-AFA9-0D72F2DC65D4}" dt="2024-09-09T20:40:24.086" v="6434" actId="700"/>
          <ac:spMkLst>
            <pc:docMk/>
            <pc:sldMk cId="702312285" sldId="2147309353"/>
            <ac:spMk id="2" creationId="{2D191B55-7602-AE2A-BD7C-AF70C9B2A07D}"/>
          </ac:spMkLst>
        </pc:spChg>
        <pc:spChg chg="del mod ord">
          <ac:chgData name="Mihai Budiu" userId="3fe408b5c12bb05c" providerId="LiveId" clId="{B98C0E9B-E05D-4A3D-AFA9-0D72F2DC65D4}" dt="2024-09-09T20:40:24.086" v="6434" actId="700"/>
          <ac:spMkLst>
            <pc:docMk/>
            <pc:sldMk cId="702312285" sldId="2147309353"/>
            <ac:spMk id="3" creationId="{711A70BE-5AF2-7350-8979-1F1F51C9CDE3}"/>
          </ac:spMkLst>
        </pc:spChg>
        <pc:spChg chg="mod ord">
          <ac:chgData name="Mihai Budiu" userId="3fe408b5c12bb05c" providerId="LiveId" clId="{B98C0E9B-E05D-4A3D-AFA9-0D72F2DC65D4}" dt="2024-09-09T20:40:24.086" v="6434" actId="700"/>
          <ac:spMkLst>
            <pc:docMk/>
            <pc:sldMk cId="702312285" sldId="2147309353"/>
            <ac:spMk id="4" creationId="{8E3BE07B-FFE7-9441-A5D6-562133A73967}"/>
          </ac:spMkLst>
        </pc:spChg>
        <pc:spChg chg="add mod ord">
          <ac:chgData name="Mihai Budiu" userId="3fe408b5c12bb05c" providerId="LiveId" clId="{B98C0E9B-E05D-4A3D-AFA9-0D72F2DC65D4}" dt="2024-09-09T20:40:33.493" v="6450" actId="403"/>
          <ac:spMkLst>
            <pc:docMk/>
            <pc:sldMk cId="702312285" sldId="2147309353"/>
            <ac:spMk id="5" creationId="{25907AA5-6BD7-F5BE-B4FA-44DBBA8F77D6}"/>
          </ac:spMkLst>
        </pc:spChg>
        <pc:spChg chg="add del mod ord">
          <ac:chgData name="Mihai Budiu" userId="3fe408b5c12bb05c" providerId="LiveId" clId="{B98C0E9B-E05D-4A3D-AFA9-0D72F2DC65D4}" dt="2024-09-09T20:40:42.453" v="6451" actId="478"/>
          <ac:spMkLst>
            <pc:docMk/>
            <pc:sldMk cId="702312285" sldId="2147309353"/>
            <ac:spMk id="6" creationId="{184B0C76-9886-24BF-9647-C685C452E3A4}"/>
          </ac:spMkLst>
        </pc:spChg>
      </pc:sldChg>
      <pc:sldChg chg="new del">
        <pc:chgData name="Mihai Budiu" userId="3fe408b5c12bb05c" providerId="LiveId" clId="{B98C0E9B-E05D-4A3D-AFA9-0D72F2DC65D4}" dt="2024-09-09T18:46:07.790" v="6240" actId="47"/>
        <pc:sldMkLst>
          <pc:docMk/>
          <pc:sldMk cId="3285004839" sldId="2147309353"/>
        </pc:sldMkLst>
      </pc:sldChg>
    </pc:docChg>
  </pc:docChgLst>
  <pc:docChgLst>
    <pc:chgData name="Mihai Budiu" userId="3fe408b5c12bb05c" providerId="LiveId" clId="{92B3C0B7-8AFA-47C4-87C0-3082B8A3ED8C}"/>
    <pc:docChg chg="addSld delSld modSld modSection">
      <pc:chgData name="Mihai Budiu" userId="3fe408b5c12bb05c" providerId="LiveId" clId="{92B3C0B7-8AFA-47C4-87C0-3082B8A3ED8C}" dt="2024-09-24T16:40:50.526" v="3" actId="47"/>
      <pc:docMkLst>
        <pc:docMk/>
      </pc:docMkLst>
      <pc:sldChg chg="del">
        <pc:chgData name="Mihai Budiu" userId="3fe408b5c12bb05c" providerId="LiveId" clId="{92B3C0B7-8AFA-47C4-87C0-3082B8A3ED8C}" dt="2024-09-24T16:40:50.526" v="3" actId="47"/>
        <pc:sldMkLst>
          <pc:docMk/>
          <pc:sldMk cId="3742390309" sldId="2147309354"/>
        </pc:sldMkLst>
      </pc:sldChg>
      <pc:sldChg chg="addSp modSp new mod modAnim">
        <pc:chgData name="Mihai Budiu" userId="3fe408b5c12bb05c" providerId="LiveId" clId="{92B3C0B7-8AFA-47C4-87C0-3082B8A3ED8C}" dt="2024-09-24T16:40:47.666" v="2" actId="1076"/>
        <pc:sldMkLst>
          <pc:docMk/>
          <pc:sldMk cId="3072048087" sldId="2147309356"/>
        </pc:sldMkLst>
        <pc:picChg chg="add mod">
          <ac:chgData name="Mihai Budiu" userId="3fe408b5c12bb05c" providerId="LiveId" clId="{92B3C0B7-8AFA-47C4-87C0-3082B8A3ED8C}" dt="2024-09-24T16:40:47.666" v="2" actId="1076"/>
          <ac:picMkLst>
            <pc:docMk/>
            <pc:sldMk cId="3072048087" sldId="2147309356"/>
            <ac:picMk id="3" creationId="{719ACCEC-5392-8A96-B742-9ABA39FACBD3}"/>
          </ac:picMkLst>
        </pc:picChg>
      </pc:sldChg>
    </pc:docChg>
  </pc:docChgLst>
  <pc:docChgLst>
    <pc:chgData name="Mihai Budiu" userId="3fe408b5c12bb05c" providerId="LiveId" clId="{DEFF2BC0-76C9-4EB8-94F9-A7E199333910}"/>
    <pc:docChg chg="undo custSel modSld">
      <pc:chgData name="Mihai Budiu" userId="3fe408b5c12bb05c" providerId="LiveId" clId="{DEFF2BC0-76C9-4EB8-94F9-A7E199333910}" dt="2024-08-27T17:17:19.156" v="654" actId="1076"/>
      <pc:docMkLst>
        <pc:docMk/>
      </pc:docMkLst>
      <pc:sldChg chg="modSp mod">
        <pc:chgData name="Mihai Budiu" userId="3fe408b5c12bb05c" providerId="LiveId" clId="{DEFF2BC0-76C9-4EB8-94F9-A7E199333910}" dt="2024-08-27T17:17:19.156" v="654" actId="1076"/>
        <pc:sldMkLst>
          <pc:docMk/>
          <pc:sldMk cId="1022273770" sldId="2147309271"/>
        </pc:sldMkLst>
        <pc:picChg chg="mod">
          <ac:chgData name="Mihai Budiu" userId="3fe408b5c12bb05c" providerId="LiveId" clId="{DEFF2BC0-76C9-4EB8-94F9-A7E199333910}" dt="2024-08-27T17:17:19.156" v="654" actId="1076"/>
          <ac:picMkLst>
            <pc:docMk/>
            <pc:sldMk cId="1022273770" sldId="2147309271"/>
            <ac:picMk id="5" creationId="{4031C079-B23A-E018-D134-D0DBFC65EBD1}"/>
          </ac:picMkLst>
        </pc:picChg>
      </pc:sldChg>
      <pc:sldChg chg="addSp delSp modSp mod">
        <pc:chgData name="Mihai Budiu" userId="3fe408b5c12bb05c" providerId="LiveId" clId="{DEFF2BC0-76C9-4EB8-94F9-A7E199333910}" dt="2024-08-27T17:12:28.640" v="652" actId="20577"/>
        <pc:sldMkLst>
          <pc:docMk/>
          <pc:sldMk cId="2045127147" sldId="2147309329"/>
        </pc:sldMkLst>
        <pc:spChg chg="mod">
          <ac:chgData name="Mihai Budiu" userId="3fe408b5c12bb05c" providerId="LiveId" clId="{DEFF2BC0-76C9-4EB8-94F9-A7E199333910}" dt="2024-08-27T16:57:11.835" v="5" actId="1076"/>
          <ac:spMkLst>
            <pc:docMk/>
            <pc:sldMk cId="2045127147" sldId="2147309329"/>
            <ac:spMk id="2" creationId="{8EA7CDDD-A5C2-0530-3DCB-AEFBF3540DA8}"/>
          </ac:spMkLst>
        </pc:spChg>
        <pc:spChg chg="mod">
          <ac:chgData name="Mihai Budiu" userId="3fe408b5c12bb05c" providerId="LiveId" clId="{DEFF2BC0-76C9-4EB8-94F9-A7E199333910}" dt="2024-08-27T17:12:28.640" v="652" actId="20577"/>
          <ac:spMkLst>
            <pc:docMk/>
            <pc:sldMk cId="2045127147" sldId="2147309329"/>
            <ac:spMk id="3" creationId="{B23F3C08-69AF-3088-9AA2-9335818AC74C}"/>
          </ac:spMkLst>
        </pc:spChg>
        <pc:spChg chg="add del mod">
          <ac:chgData name="Mihai Budiu" userId="3fe408b5c12bb05c" providerId="LiveId" clId="{DEFF2BC0-76C9-4EB8-94F9-A7E199333910}" dt="2024-08-27T16:58:58.912" v="28" actId="478"/>
          <ac:spMkLst>
            <pc:docMk/>
            <pc:sldMk cId="2045127147" sldId="2147309329"/>
            <ac:spMk id="5" creationId="{29ED3DC0-E2B3-8D49-38EA-C6900E7A811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554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13.svg"/><Relationship Id="rId10" Type="http://schemas.openxmlformats.org/officeDocument/2006/relationships/image" Target="../media/image55.png"/><Relationship Id="rId4" Type="http://schemas.openxmlformats.org/officeDocument/2006/relationships/image" Target="../media/image12.png"/><Relationship Id="rId9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294718/how-to-create-a-cross-as-a-template-to-checkbox" TargetMode="External"/><Relationship Id="rId5" Type="http://schemas.openxmlformats.org/officeDocument/2006/relationships/image" Target="../media/image59.png"/><Relationship Id="rId4" Type="http://schemas.openxmlformats.org/officeDocument/2006/relationships/hyperlink" Target="http://commons.wikimedia.org/wiki/file:check-green.sv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6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mihaibudiu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1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hyperlink" Target="https://pixabay.com/en/database-schematic-server-computing-33410/" TargetMode="External"/><Relationship Id="rId9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89.png"/><Relationship Id="rId5" Type="http://schemas.openxmlformats.org/officeDocument/2006/relationships/image" Target="../media/image12.png"/><Relationship Id="rId15" Type="http://schemas.openxmlformats.org/officeDocument/2006/relationships/image" Target="../media/image79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87.png"/><Relationship Id="rId1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2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360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97.png"/><Relationship Id="rId5" Type="http://schemas.openxmlformats.org/officeDocument/2006/relationships/image" Target="../media/image12.png"/><Relationship Id="rId10" Type="http://schemas.openxmlformats.org/officeDocument/2006/relationships/image" Target="../media/image96.png"/><Relationship Id="rId4" Type="http://schemas.openxmlformats.org/officeDocument/2006/relationships/image" Target="../media/image920.png"/><Relationship Id="rId9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google.com/url?sa=t&amp;source=web&amp;rct=j&amp;opi=89978449&amp;url=https://www.vldb.org/pvldb/vol16/p1601-budiu.pdf&amp;ved=2ahUKEwjwivXC58yFAxUCIzQIHeeuDVIQFnoECAYQAQ&amp;usg=AOvVaw21ZjOjiRzJB47a8nqyGZ3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1210.png"/><Relationship Id="rId12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6.png"/><Relationship Id="rId5" Type="http://schemas.openxmlformats.org/officeDocument/2006/relationships/image" Target="../media/image1010.png"/><Relationship Id="rId15" Type="http://schemas.openxmlformats.org/officeDocument/2006/relationships/image" Target="../media/image20.png"/><Relationship Id="rId10" Type="http://schemas.openxmlformats.org/officeDocument/2006/relationships/image" Target="../media/image13.svg"/><Relationship Id="rId4" Type="http://schemas.openxmlformats.org/officeDocument/2006/relationships/image" Target="../media/image910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10.png"/><Relationship Id="rId18" Type="http://schemas.openxmlformats.org/officeDocument/2006/relationships/image" Target="../media/image29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11" Type="http://schemas.openxmlformats.org/officeDocument/2006/relationships/image" Target="../media/image26.png"/><Relationship Id="rId5" Type="http://schemas.openxmlformats.org/officeDocument/2006/relationships/image" Target="../media/image12.png"/><Relationship Id="rId15" Type="http://schemas.openxmlformats.org/officeDocument/2006/relationships/image" Target="../media/image1210.png"/><Relationship Id="rId23" Type="http://schemas.openxmlformats.org/officeDocument/2006/relationships/image" Target="../media/image210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24.png"/><Relationship Id="rId14" Type="http://schemas.openxmlformats.org/officeDocument/2006/relationships/image" Target="../media/image1110.png"/><Relationship Id="rId22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4634"/>
            <a:ext cx="11786886" cy="188715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Streaming queries without compromise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120" y="2838185"/>
            <a:ext cx="11372646" cy="2219840"/>
          </a:xfrm>
        </p:spPr>
        <p:txBody>
          <a:bodyPr>
            <a:normAutofit/>
          </a:bodyPr>
          <a:lstStyle/>
          <a:p>
            <a:r>
              <a:rPr lang="en-US" sz="3200" dirty="0"/>
              <a:t>Mihai Budiu –                   .                         </a:t>
            </a:r>
          </a:p>
          <a:p>
            <a:r>
              <a:rPr lang="en-US" sz="3200" dirty="0"/>
              <a:t>September 18, 2024</a:t>
            </a:r>
          </a:p>
          <a:p>
            <a:endParaRPr 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66EEF7-7C38-97A9-4435-70413977C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136" y="3994684"/>
            <a:ext cx="9162614" cy="286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130E19-3463-1094-B711-94A21C9FC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51" y="2394095"/>
            <a:ext cx="2023937" cy="8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5C69596-626E-4AD6-910F-9A9C2DAEA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72" y="2556769"/>
            <a:ext cx="10892028" cy="4068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Infinite sequences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838200" y="3521059"/>
            <a:ext cx="3621784" cy="584775"/>
            <a:chOff x="2951544" y="365125"/>
            <a:chExt cx="2754773" cy="4287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-2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1</a:t>
              </a:r>
            </a:p>
          </p:txBody>
        </p:sp>
      </p:grpSp>
      <p:pic>
        <p:nvPicPr>
          <p:cNvPr id="8" name="Picture 7" descr="A stream running through a grassy area&#10;&#10;Description automatically generated">
            <a:extLst>
              <a:ext uri="{FF2B5EF4-FFF2-40B4-BE49-F238E27FC236}">
                <a16:creationId xmlns:a16="http://schemas.microsoft.com/office/drawing/2014/main" id="{D36757D8-9CC6-477C-D2F9-A02BB06A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4" y="0"/>
            <a:ext cx="4572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Stream computations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E03C-94B0-EFAE-27C5-50D8C26F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980"/>
            <a:ext cx="10515600" cy="2049120"/>
          </a:xfrm>
        </p:spPr>
        <p:txBody>
          <a:bodyPr/>
          <a:lstStyle/>
          <a:p>
            <a:r>
              <a:rPr lang="en-US" sz="4000" dirty="0"/>
              <a:t>Inputs and outputs are streams</a:t>
            </a:r>
          </a:p>
          <a:p>
            <a:pPr lvl="1"/>
            <a:r>
              <a:rPr lang="en-US" sz="3600" dirty="0"/>
              <a:t>double arrows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664583" y="4342692"/>
            <a:ext cx="732366" cy="2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  <a:stCxn id="34" idx="3"/>
            <a:endCxn id="51" idx="1"/>
          </p:cNvCxnSpPr>
          <p:nvPr/>
        </p:nvCxnSpPr>
        <p:spPr>
          <a:xfrm>
            <a:off x="3664583" y="5132798"/>
            <a:ext cx="732366" cy="4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2090427" y="4111859"/>
            <a:ext cx="1574156" cy="461665"/>
            <a:chOff x="3345083" y="365125"/>
            <a:chExt cx="1574156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4435C4-D9C7-4E33-B87B-B8CCD91E5BCF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A2D5E2-6EAF-8A6D-192D-54CC7AFB41C9}"/>
              </a:ext>
            </a:extLst>
          </p:cNvPr>
          <p:cNvGrpSpPr/>
          <p:nvPr/>
        </p:nvGrpSpPr>
        <p:grpSpPr>
          <a:xfrm>
            <a:off x="6945560" y="4540819"/>
            <a:ext cx="1574156" cy="461665"/>
            <a:chOff x="3345083" y="365125"/>
            <a:chExt cx="1574156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BFCB4C-34FF-287C-E59E-CD82DD07BFCD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1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89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4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D2EBB-712D-30B8-7994-1E37ADF08D9C}"/>
              </a:ext>
            </a:extLst>
          </p:cNvPr>
          <p:cNvGrpSpPr/>
          <p:nvPr/>
        </p:nvGrpSpPr>
        <p:grpSpPr>
          <a:xfrm>
            <a:off x="2090427" y="4901965"/>
            <a:ext cx="1574156" cy="461665"/>
            <a:chOff x="3345083" y="365125"/>
            <a:chExt cx="1574156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3ADAD1-BC1A-94E1-7870-9E66DCFB089C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E11326-67CD-08D1-49EB-1A82D2FCC25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E11326-67CD-08D1-49EB-1A82D2FCC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E9200D5-02E9-4DDF-B124-E17C3B732A7E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E9200D5-02E9-4DDF-B124-E17C3B732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0D0AFB6-9454-8F60-F685-9C51D6530FD7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0D0AFB6-9454-8F60-F685-9C51D653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0606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59B8A6-2AE3-15D6-F248-C402749FCDE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664583" y="5132798"/>
            <a:ext cx="604858" cy="4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2E573E-9D5F-FA02-2E1B-AEC3B6C7076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664583" y="4342692"/>
            <a:ext cx="580634" cy="14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C63B0D-25BB-DEFB-1D49-A37992868AAF}"/>
                  </a:ext>
                </a:extLst>
              </p:cNvPr>
              <p:cNvSpPr/>
              <p:nvPr/>
            </p:nvSpPr>
            <p:spPr>
              <a:xfrm>
                <a:off x="4396949" y="412242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C63B0D-25BB-DEFB-1D49-A37992868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49" y="4122426"/>
                <a:ext cx="732366" cy="5164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991047-DD62-C6E2-0331-E92B2F50DBC7}"/>
                  </a:ext>
                </a:extLst>
              </p:cNvPr>
              <p:cNvSpPr/>
              <p:nvPr/>
            </p:nvSpPr>
            <p:spPr>
              <a:xfrm>
                <a:off x="5611884" y="451896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991047-DD62-C6E2-0331-E92B2F50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84" y="4518968"/>
                <a:ext cx="732366" cy="5164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74B0A8C-14CF-4C96-82C7-B6A9A4BEB0C8}"/>
                  </a:ext>
                </a:extLst>
              </p:cNvPr>
              <p:cNvSpPr/>
              <p:nvPr/>
            </p:nvSpPr>
            <p:spPr>
              <a:xfrm>
                <a:off x="4396949" y="48787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74B0A8C-14CF-4C96-82C7-B6A9A4B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49" y="4878799"/>
                <a:ext cx="732366" cy="5164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CE85610-6BEF-31CF-02AD-3FB95339A790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129315" y="4380660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7B04A9-3C35-2C40-46AA-AEEB46D4BE9C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5129315" y="4777202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34F880-9C14-2209-AC3C-D16AF387CDCE}"/>
              </a:ext>
            </a:extLst>
          </p:cNvPr>
          <p:cNvCxnSpPr>
            <a:cxnSpLocks/>
            <a:stCxn id="49" idx="3"/>
            <a:endCxn id="13" idx="1"/>
          </p:cNvCxnSpPr>
          <p:nvPr/>
        </p:nvCxnSpPr>
        <p:spPr>
          <a:xfrm flipV="1">
            <a:off x="6344250" y="4771652"/>
            <a:ext cx="601310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6A1BDA-76CD-B0F4-1346-939755A8ECA2}"/>
              </a:ext>
            </a:extLst>
          </p:cNvPr>
          <p:cNvCxnSpPr>
            <a:cxnSpLocks/>
          </p:cNvCxnSpPr>
          <p:nvPr/>
        </p:nvCxnSpPr>
        <p:spPr>
          <a:xfrm>
            <a:off x="6344250" y="4771651"/>
            <a:ext cx="421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647803F-7E0C-B687-5A30-186EA055F6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129315" y="4380660"/>
            <a:ext cx="343404" cy="286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30FD68-1F2D-92D3-A1DC-6B0CFDAB986C}"/>
              </a:ext>
            </a:extLst>
          </p:cNvPr>
          <p:cNvCxnSpPr>
            <a:cxnSpLocks/>
          </p:cNvCxnSpPr>
          <p:nvPr/>
        </p:nvCxnSpPr>
        <p:spPr>
          <a:xfrm flipV="1">
            <a:off x="5129315" y="4850627"/>
            <a:ext cx="393539" cy="286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06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BC3541-D195-4E16-D019-71FE3CD404E7}"/>
              </a:ext>
            </a:extLst>
          </p:cNvPr>
          <p:cNvSpPr/>
          <p:nvPr/>
        </p:nvSpPr>
        <p:spPr>
          <a:xfrm>
            <a:off x="-3339" y="4267704"/>
            <a:ext cx="12192000" cy="979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D0CD6-F42D-818C-1750-EB8858609BF8}"/>
              </a:ext>
            </a:extLst>
          </p:cNvPr>
          <p:cNvSpPr/>
          <p:nvPr/>
        </p:nvSpPr>
        <p:spPr>
          <a:xfrm>
            <a:off x="0" y="1974426"/>
            <a:ext cx="12192000" cy="1257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23679-72A6-8080-4C3C-8A1EA7CB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Some interesting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9674" y="2131195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38363" y="2131195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2553" y="2131195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6743" y="2131195"/>
            <a:ext cx="417834" cy="594253"/>
          </a:xfrm>
          <a:prstGeom prst="rect">
            <a:avLst/>
          </a:prstGeom>
        </p:spPr>
      </p:pic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985" y="4374149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0251" y="4374149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4864" y="4374149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054" y="437414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[0]</a:t>
                </a: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[1]</a:t>
                </a: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01A43BC-DAF9-2721-03C0-9D6DC9682344}"/>
              </a:ext>
            </a:extLst>
          </p:cNvPr>
          <p:cNvSpPr txBox="1"/>
          <p:nvPr/>
        </p:nvSpPr>
        <p:spPr>
          <a:xfrm>
            <a:off x="10494455" y="1920687"/>
            <a:ext cx="157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 of database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F61F5-44BF-76F9-226F-DFB6C8C6E2D7}"/>
              </a:ext>
            </a:extLst>
          </p:cNvPr>
          <p:cNvSpPr txBox="1"/>
          <p:nvPr/>
        </p:nvSpPr>
        <p:spPr>
          <a:xfrm>
            <a:off x="10035173" y="3459024"/>
            <a:ext cx="200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45CE2-BD33-F71A-FCB1-4C8CAB9FA38C}"/>
              </a:ext>
            </a:extLst>
          </p:cNvPr>
          <p:cNvSpPr txBox="1"/>
          <p:nvPr/>
        </p:nvSpPr>
        <p:spPr>
          <a:xfrm>
            <a:off x="10432260" y="4341974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B5CF1-70E0-88CD-1069-A14D8C7B48E1}"/>
              </a:ext>
            </a:extLst>
          </p:cNvPr>
          <p:cNvSpPr txBox="1"/>
          <p:nvPr/>
        </p:nvSpPr>
        <p:spPr>
          <a:xfrm>
            <a:off x="10370778" y="5296468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59A7A-89B0-9711-A2E1-DFD5851F363D}"/>
              </a:ext>
            </a:extLst>
          </p:cNvPr>
          <p:cNvSpPr txBox="1"/>
          <p:nvPr/>
        </p:nvSpPr>
        <p:spPr>
          <a:xfrm>
            <a:off x="1506932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032A14-B074-57A7-BD1B-B46C45F84012}"/>
              </a:ext>
            </a:extLst>
          </p:cNvPr>
          <p:cNvSpPr txBox="1"/>
          <p:nvPr/>
        </p:nvSpPr>
        <p:spPr>
          <a:xfrm>
            <a:off x="362792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D7107-7504-BBF1-E825-2F37C9F83598}"/>
              </a:ext>
            </a:extLst>
          </p:cNvPr>
          <p:cNvSpPr txBox="1"/>
          <p:nvPr/>
        </p:nvSpPr>
        <p:spPr>
          <a:xfrm>
            <a:off x="567881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DB[2]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FF1388-A382-2043-A0AE-58E2FFC85720}"/>
              </a:ext>
            </a:extLst>
          </p:cNvPr>
          <p:cNvSpPr txBox="1"/>
          <p:nvPr/>
        </p:nvSpPr>
        <p:spPr>
          <a:xfrm>
            <a:off x="7758057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DB[3]</a:t>
            </a:r>
          </a:p>
        </p:txBody>
      </p:sp>
    </p:spTree>
    <p:extLst>
      <p:ext uri="{BB962C8B-B14F-4D97-AF65-F5344CB8AC3E}">
        <p14:creationId xmlns:p14="http://schemas.microsoft.com/office/powerpoint/2010/main" val="20588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4" grpId="0" animBg="1"/>
      <p:bldP spid="3" grpId="0"/>
      <p:bldP spid="5" grpId="0"/>
      <p:bldP spid="8" grpId="0"/>
      <p:bldP spid="19" grpId="0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16" grpId="0"/>
      <p:bldP spid="17" grpId="0"/>
      <p:bldP spid="26" grpId="0"/>
      <p:bldP spid="33" grpId="0"/>
      <p:bldP spid="49" grpId="0"/>
      <p:bldP spid="50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66189-4802-D90C-FB6B-5F057C5D7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Idea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80F03-5EA1-495F-8AD6-591C22FB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985" y="1825625"/>
            <a:ext cx="717395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Databases,</a:t>
            </a:r>
          </a:p>
          <a:p>
            <a:pPr marL="0" indent="0">
              <a:buNone/>
            </a:pPr>
            <a:r>
              <a:rPr lang="en-US" sz="4400" dirty="0"/>
              <a:t>transactions,</a:t>
            </a:r>
          </a:p>
          <a:p>
            <a:pPr marL="0" indent="0">
              <a:buNone/>
            </a:pPr>
            <a:r>
              <a:rPr lang="en-US" sz="4400" dirty="0"/>
              <a:t>views, and</a:t>
            </a:r>
          </a:p>
          <a:p>
            <a:pPr marL="0" indent="0">
              <a:buNone/>
            </a:pPr>
            <a:r>
              <a:rPr lang="en-US" sz="4400" dirty="0"/>
              <a:t>view changes</a:t>
            </a:r>
          </a:p>
          <a:p>
            <a:pPr marL="0" indent="0">
              <a:buNone/>
            </a:pPr>
            <a:r>
              <a:rPr lang="en-US" sz="4400" dirty="0"/>
              <a:t>	are </a:t>
            </a:r>
            <a:r>
              <a:rPr lang="en-US" sz="4400" b="1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8C939-C2BE-A379-FCAA-83B2EE0CB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waterfall in a forest&#10;&#10;Description automatically generated">
            <a:extLst>
              <a:ext uri="{FF2B5EF4-FFF2-40B4-BE49-F238E27FC236}">
                <a16:creationId xmlns:a16="http://schemas.microsoft.com/office/drawing/2014/main" id="{B4532057-BC25-380E-222F-0EF22DF8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205" y="-4195"/>
            <a:ext cx="4574796" cy="686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79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3D863-75BB-8392-9097-252452925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029" y="638678"/>
            <a:ext cx="11317942" cy="914401"/>
          </a:xfrm>
        </p:spPr>
        <p:txBody>
          <a:bodyPr>
            <a:normAutofit/>
          </a:bodyPr>
          <a:lstStyle/>
          <a:p>
            <a:r>
              <a:rPr lang="en-US" sz="5400" b="1" dirty="0"/>
              <a:t>Views are stream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DD3B1-8E10-B7B5-1D04-E520CDE3C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BC63D26E-115D-3CEA-FE37-A85753D44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408" y="5804021"/>
            <a:ext cx="417834" cy="594253"/>
          </a:xfrm>
          <a:prstGeom prst="rect">
            <a:avLst/>
          </a:prstGeom>
        </p:spPr>
      </p:pic>
      <p:pic>
        <p:nvPicPr>
          <p:cNvPr id="7" name="Picture 6" descr="A close up of a cylinder&#10;&#10;Description automatically generated">
            <a:extLst>
              <a:ext uri="{FF2B5EF4-FFF2-40B4-BE49-F238E27FC236}">
                <a16:creationId xmlns:a16="http://schemas.microsoft.com/office/drawing/2014/main" id="{9298C1BD-3370-C43F-B434-DC4AF39BA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37414" y="5804021"/>
            <a:ext cx="417834" cy="594253"/>
          </a:xfrm>
          <a:prstGeom prst="rect">
            <a:avLst/>
          </a:prstGeom>
        </p:spPr>
      </p:pic>
      <p:pic>
        <p:nvPicPr>
          <p:cNvPr id="8" name="Picture 7" descr="A close up of a cylinder&#10;&#10;Description automatically generated">
            <a:extLst>
              <a:ext uri="{FF2B5EF4-FFF2-40B4-BE49-F238E27FC236}">
                <a16:creationId xmlns:a16="http://schemas.microsoft.com/office/drawing/2014/main" id="{7E1ACE97-FC53-8DAC-B7E0-B2EC61480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12420" y="5804021"/>
            <a:ext cx="417834" cy="594253"/>
          </a:xfrm>
          <a:prstGeom prst="rect">
            <a:avLst/>
          </a:prstGeom>
        </p:spPr>
      </p:pic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54A44800-788F-10A3-A08E-0B91089EC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87426" y="5804021"/>
            <a:ext cx="417834" cy="594253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11491FE9-883F-8518-2FA3-2C314BE147E6}"/>
              </a:ext>
            </a:extLst>
          </p:cNvPr>
          <p:cNvGrpSpPr/>
          <p:nvPr/>
        </p:nvGrpSpPr>
        <p:grpSpPr>
          <a:xfrm>
            <a:off x="6939409" y="5447862"/>
            <a:ext cx="914400" cy="1091050"/>
            <a:chOff x="2918738" y="3243486"/>
            <a:chExt cx="914400" cy="1091050"/>
          </a:xfrm>
        </p:grpSpPr>
        <p:pic>
          <p:nvPicPr>
            <p:cNvPr id="16" name="Graphic 15" descr="Table with solid fill">
              <a:extLst>
                <a:ext uri="{FF2B5EF4-FFF2-40B4-BE49-F238E27FC236}">
                  <a16:creationId xmlns:a16="http://schemas.microsoft.com/office/drawing/2014/main" id="{D3CC3742-5D4B-172A-B104-1BD10A588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00325B-FC6D-7B0E-44F9-D13BECDED53C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pic>
        <p:nvPicPr>
          <p:cNvPr id="32" name="Picture 31" descr="A close up of a cylinder&#10;&#10;Description automatically generated">
            <a:extLst>
              <a:ext uri="{FF2B5EF4-FFF2-40B4-BE49-F238E27FC236}">
                <a16:creationId xmlns:a16="http://schemas.microsoft.com/office/drawing/2014/main" id="{ADB819A1-4308-96EC-82E5-C5494DE99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539228" y="4442586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Arrow: Up 32">
                <a:extLst>
                  <a:ext uri="{FF2B5EF4-FFF2-40B4-BE49-F238E27FC236}">
                    <a16:creationId xmlns:a16="http://schemas.microsoft.com/office/drawing/2014/main" id="{99173B44-B04A-F464-486E-6FF970D91052}"/>
                  </a:ext>
                </a:extLst>
              </p:cNvPr>
              <p:cNvSpPr/>
              <p:nvPr/>
            </p:nvSpPr>
            <p:spPr>
              <a:xfrm>
                <a:off x="2539228" y="2912926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Arrow: Up 32">
                <a:extLst>
                  <a:ext uri="{FF2B5EF4-FFF2-40B4-BE49-F238E27FC236}">
                    <a16:creationId xmlns:a16="http://schemas.microsoft.com/office/drawing/2014/main" id="{99173B44-B04A-F464-486E-6FF970D91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228" y="2912926"/>
                <a:ext cx="417834" cy="1397783"/>
              </a:xfrm>
              <a:prstGeom prst="up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Graphic 33" descr="Table with solid fill">
            <a:extLst>
              <a:ext uri="{FF2B5EF4-FFF2-40B4-BE49-F238E27FC236}">
                <a16:creationId xmlns:a16="http://schemas.microsoft.com/office/drawing/2014/main" id="{842A744E-9EDC-52BF-2CE6-8A7C9FE0F0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90945" y="1964101"/>
            <a:ext cx="914400" cy="914400"/>
          </a:xfrm>
          <a:prstGeom prst="rect">
            <a:avLst/>
          </a:prstGeom>
        </p:spPr>
      </p:pic>
      <p:pic>
        <p:nvPicPr>
          <p:cNvPr id="35" name="Picture 34" descr="A close up of a cylinder&#10;&#10;Description automatically generated">
            <a:extLst>
              <a:ext uri="{FF2B5EF4-FFF2-40B4-BE49-F238E27FC236}">
                <a16:creationId xmlns:a16="http://schemas.microsoft.com/office/drawing/2014/main" id="{34DE23E0-3CBC-8322-29EB-9E318EFB3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95040" y="3679778"/>
            <a:ext cx="417834" cy="594253"/>
          </a:xfrm>
          <a:prstGeom prst="rect">
            <a:avLst/>
          </a:prstGeom>
        </p:spPr>
      </p:pic>
      <p:pic>
        <p:nvPicPr>
          <p:cNvPr id="36" name="Graphic 35" descr="Table with solid fill">
            <a:extLst>
              <a:ext uri="{FF2B5EF4-FFF2-40B4-BE49-F238E27FC236}">
                <a16:creationId xmlns:a16="http://schemas.microsoft.com/office/drawing/2014/main" id="{A6AD30E6-93EB-30DC-14D9-8DF58B4C96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5801" y="350248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B820FF-5F49-C19C-81B9-9D83B1384DE3}"/>
                  </a:ext>
                </a:extLst>
              </p:cNvPr>
              <p:cNvSpPr/>
              <p:nvPr/>
            </p:nvSpPr>
            <p:spPr>
              <a:xfrm>
                <a:off x="5241967" y="370700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B820FF-5F49-C19C-81B9-9D83B1384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1967" y="3707004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 b="-2555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oup 65">
            <a:extLst>
              <a:ext uri="{FF2B5EF4-FFF2-40B4-BE49-F238E27FC236}">
                <a16:creationId xmlns:a16="http://schemas.microsoft.com/office/drawing/2014/main" id="{2878B2B9-5BFF-E83C-53C4-CBC809D3A980}"/>
              </a:ext>
            </a:extLst>
          </p:cNvPr>
          <p:cNvGrpSpPr/>
          <p:nvPr/>
        </p:nvGrpSpPr>
        <p:grpSpPr>
          <a:xfrm>
            <a:off x="7907312" y="5447862"/>
            <a:ext cx="914400" cy="1091050"/>
            <a:chOff x="2918738" y="3243486"/>
            <a:chExt cx="914400" cy="1091050"/>
          </a:xfrm>
        </p:grpSpPr>
        <p:pic>
          <p:nvPicPr>
            <p:cNvPr id="67" name="Graphic 66" descr="Table with solid fill">
              <a:extLst>
                <a:ext uri="{FF2B5EF4-FFF2-40B4-BE49-F238E27FC236}">
                  <a16:creationId xmlns:a16="http://schemas.microsoft.com/office/drawing/2014/main" id="{FCA7B914-B152-C293-6CB9-BF2C7656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CD66ACAA-B16D-B0A2-51A2-E537B5229824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C6061F3-1E6D-018D-6457-5E3668F817FA}"/>
              </a:ext>
            </a:extLst>
          </p:cNvPr>
          <p:cNvGrpSpPr/>
          <p:nvPr/>
        </p:nvGrpSpPr>
        <p:grpSpPr>
          <a:xfrm>
            <a:off x="8921814" y="5447862"/>
            <a:ext cx="914400" cy="1091050"/>
            <a:chOff x="2918738" y="3243486"/>
            <a:chExt cx="914400" cy="1091050"/>
          </a:xfrm>
        </p:grpSpPr>
        <p:pic>
          <p:nvPicPr>
            <p:cNvPr id="70" name="Graphic 69" descr="Table with solid fill">
              <a:extLst>
                <a:ext uri="{FF2B5EF4-FFF2-40B4-BE49-F238E27FC236}">
                  <a16:creationId xmlns:a16="http://schemas.microsoft.com/office/drawing/2014/main" id="{F275612B-F13B-F5E0-E613-71F5B0AC2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23FA690-67C4-2B85-B2F5-28AA64196D06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C3A5E5-3115-708F-2FE8-390AB51E4530}"/>
              </a:ext>
            </a:extLst>
          </p:cNvPr>
          <p:cNvGrpSpPr/>
          <p:nvPr/>
        </p:nvGrpSpPr>
        <p:grpSpPr>
          <a:xfrm>
            <a:off x="9883068" y="5447862"/>
            <a:ext cx="914400" cy="1091050"/>
            <a:chOff x="2918738" y="3243486"/>
            <a:chExt cx="914400" cy="1091050"/>
          </a:xfrm>
        </p:grpSpPr>
        <p:pic>
          <p:nvPicPr>
            <p:cNvPr id="73" name="Graphic 72" descr="Table with solid fill">
              <a:extLst>
                <a:ext uri="{FF2B5EF4-FFF2-40B4-BE49-F238E27FC236}">
                  <a16:creationId xmlns:a16="http://schemas.microsoft.com/office/drawing/2014/main" id="{2CDA8C59-5E9B-7F34-554D-67A80A9A3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918738" y="3420136"/>
              <a:ext cx="914400" cy="9144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650A00EA-79D1-6148-5EF5-07E8B77E49B7}"/>
                </a:ext>
              </a:extLst>
            </p:cNvPr>
            <p:cNvSpPr txBox="1"/>
            <p:nvPr/>
          </p:nvSpPr>
          <p:spPr>
            <a:xfrm>
              <a:off x="3220503" y="3243486"/>
              <a:ext cx="316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V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A8997-8F13-64AC-8D83-35357A4B9C31}"/>
                  </a:ext>
                </a:extLst>
              </p:cNvPr>
              <p:cNvSpPr/>
              <p:nvPr/>
            </p:nvSpPr>
            <p:spPr>
              <a:xfrm>
                <a:off x="5235314" y="588180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6CA8997-8F13-64AC-8D83-35357A4B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5314" y="5881807"/>
                <a:ext cx="732366" cy="516467"/>
              </a:xfrm>
              <a:prstGeom prst="rect">
                <a:avLst/>
              </a:prstGeom>
              <a:blipFill>
                <a:blip r:embed="rId8"/>
                <a:stretch>
                  <a:fillRect t="-1111" b="-2555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FD0F37AC-F67A-9D29-BFA6-34D207E02CE5}"/>
              </a:ext>
            </a:extLst>
          </p:cNvPr>
          <p:cNvCxnSpPr>
            <a:cxnSpLocks/>
            <a:stCxn id="35" idx="3"/>
          </p:cNvCxnSpPr>
          <p:nvPr/>
        </p:nvCxnSpPr>
        <p:spPr>
          <a:xfrm flipV="1">
            <a:off x="4712874" y="3976904"/>
            <a:ext cx="528425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6C1D169C-D34E-441B-2257-DDB4CF40E46E}"/>
              </a:ext>
            </a:extLst>
          </p:cNvPr>
          <p:cNvCxnSpPr>
            <a:cxnSpLocks/>
            <a:stCxn id="61" idx="3"/>
            <a:endCxn id="36" idx="1"/>
          </p:cNvCxnSpPr>
          <p:nvPr/>
        </p:nvCxnSpPr>
        <p:spPr>
          <a:xfrm flipV="1">
            <a:off x="5974333" y="3959688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D9CE14E7-FD83-7079-6770-AFD5C0521470}"/>
              </a:ext>
            </a:extLst>
          </p:cNvPr>
          <p:cNvCxnSpPr>
            <a:cxnSpLocks/>
            <a:endCxn id="76" idx="1"/>
          </p:cNvCxnSpPr>
          <p:nvPr/>
        </p:nvCxnSpPr>
        <p:spPr>
          <a:xfrm>
            <a:off x="4263585" y="6126217"/>
            <a:ext cx="971729" cy="1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0BC076A-12DC-EE8F-3FAB-E3B6D02FD5A0}"/>
              </a:ext>
            </a:extLst>
          </p:cNvPr>
          <p:cNvCxnSpPr>
            <a:cxnSpLocks/>
          </p:cNvCxnSpPr>
          <p:nvPr/>
        </p:nvCxnSpPr>
        <p:spPr>
          <a:xfrm>
            <a:off x="4287509" y="6126637"/>
            <a:ext cx="781949" cy="1340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90BE735-C58B-474B-353C-373A3DBDE769}"/>
              </a:ext>
            </a:extLst>
          </p:cNvPr>
          <p:cNvCxnSpPr>
            <a:cxnSpLocks/>
          </p:cNvCxnSpPr>
          <p:nvPr/>
        </p:nvCxnSpPr>
        <p:spPr>
          <a:xfrm>
            <a:off x="5943756" y="6139620"/>
            <a:ext cx="971729" cy="1382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AD8E3ED-37D0-7595-8263-BCC5D8FC6E9F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5967680" y="6140041"/>
            <a:ext cx="781949" cy="1340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91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323CBF-BA4C-0091-E663-BB7546C05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606" y="-27973"/>
            <a:ext cx="10515600" cy="1025975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278FE-1873-EEA4-3C2B-09F401C20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CD539A70-6F30-5954-BAAC-62D9F9D0D7C8}"/>
                  </a:ext>
                </a:extLst>
              </p:cNvPr>
              <p:cNvSpPr/>
              <p:nvPr/>
            </p:nvSpPr>
            <p:spPr>
              <a:xfrm>
                <a:off x="4769987" y="1833474"/>
                <a:ext cx="2140806" cy="1030832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CD539A70-6F30-5954-BAAC-62D9F9D0D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987" y="1833474"/>
                <a:ext cx="2140806" cy="1030832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16EE235-4C42-5D6E-34F2-453BD8FBED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294941"/>
              </p:ext>
            </p:extLst>
          </p:nvPr>
        </p:nvGraphicFramePr>
        <p:xfrm>
          <a:off x="8065868" y="968239"/>
          <a:ext cx="1803714" cy="21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857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0185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085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75250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D149603-FBC1-ED8E-C9D7-8F4F48FDD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046293" y="2521406"/>
            <a:ext cx="508008" cy="50800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77741AF-AC2F-8E32-719E-66252C0B6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98468" y="1168178"/>
            <a:ext cx="575738" cy="575738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86E3F43-6FF8-4DA6-9C33-7910847E8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407558"/>
              </p:ext>
            </p:extLst>
          </p:nvPr>
        </p:nvGraphicFramePr>
        <p:xfrm>
          <a:off x="1891703" y="1280474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F3575D2-0D15-0E64-F379-9A2B53E16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96254"/>
              </p:ext>
            </p:extLst>
          </p:nvPr>
        </p:nvGraphicFramePr>
        <p:xfrm>
          <a:off x="4928313" y="4070910"/>
          <a:ext cx="1803714" cy="21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857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0185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085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7525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E51BF4C-08FE-9945-52F0-74F87E0C8319}"/>
              </a:ext>
            </a:extLst>
          </p:cNvPr>
          <p:cNvSpPr txBox="1"/>
          <p:nvPr/>
        </p:nvSpPr>
        <p:spPr>
          <a:xfrm>
            <a:off x="6786636" y="4248616"/>
            <a:ext cx="43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-1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FC7ED5-D058-3F9D-F0B3-9FCDED184BEB}"/>
              </a:ext>
            </a:extLst>
          </p:cNvPr>
          <p:cNvSpPr txBox="1"/>
          <p:nvPr/>
        </p:nvSpPr>
        <p:spPr>
          <a:xfrm>
            <a:off x="6783363" y="5799356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6C58358D-A9EF-53A1-FACC-119135D0D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9001036"/>
              </p:ext>
            </p:extLst>
          </p:nvPr>
        </p:nvGraphicFramePr>
        <p:xfrm>
          <a:off x="1891703" y="4248616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EB6B55F-DA71-C433-279D-7CAB9663BC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770382"/>
              </p:ext>
            </p:extLst>
          </p:nvPr>
        </p:nvGraphicFramePr>
        <p:xfrm>
          <a:off x="8194754" y="4092498"/>
          <a:ext cx="1803714" cy="21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857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0185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085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75250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373B8FF-EE54-4F22-09A4-CE602F83301B}"/>
              </a:ext>
            </a:extLst>
          </p:cNvPr>
          <p:cNvSpPr txBox="1"/>
          <p:nvPr/>
        </p:nvSpPr>
        <p:spPr>
          <a:xfrm>
            <a:off x="3978414" y="469136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DA1D3-04BD-51D1-25E7-CDFEE6B488F8}"/>
              </a:ext>
            </a:extLst>
          </p:cNvPr>
          <p:cNvSpPr txBox="1"/>
          <p:nvPr/>
        </p:nvSpPr>
        <p:spPr>
          <a:xfrm>
            <a:off x="7275979" y="469136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5667B7-4F71-4DFC-C86A-14852D54FDD8}"/>
              </a:ext>
            </a:extLst>
          </p:cNvPr>
          <p:cNvSpPr txBox="1"/>
          <p:nvPr/>
        </p:nvSpPr>
        <p:spPr>
          <a:xfrm>
            <a:off x="4701135" y="3255302"/>
            <a:ext cx="2278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can be read as</a:t>
            </a:r>
          </a:p>
        </p:txBody>
      </p:sp>
    </p:spTree>
    <p:extLst>
      <p:ext uri="{BB962C8B-B14F-4D97-AF65-F5344CB8AC3E}">
        <p14:creationId xmlns:p14="http://schemas.microsoft.com/office/powerpoint/2010/main" val="367451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6B8A-D0C5-EB8F-3539-5DCB5BD3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723" y="320675"/>
            <a:ext cx="10816301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b="1" dirty="0"/>
              <a:t>Z-sets: changes with a 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82AC9-7F53-67B9-FCA5-ED453B0A6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A change can involve many rows in many tables</a:t>
            </a:r>
          </a:p>
          <a:p>
            <a:pPr marL="0" indent="0">
              <a:buNone/>
            </a:pPr>
            <a:r>
              <a:rPr lang="en-US" sz="4000" dirty="0"/>
              <a:t>Applying a change is addition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9C2E0-F617-B2DB-3BA1-D1305D32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7C60F42-8A2F-5CE7-16F7-46D96339EB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248199"/>
              </p:ext>
            </p:extLst>
          </p:nvPr>
        </p:nvGraphicFramePr>
        <p:xfrm>
          <a:off x="4928313" y="4070910"/>
          <a:ext cx="1803714" cy="21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857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0185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085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7525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207D17-7407-979E-5755-B44F55C2F88E}"/>
              </a:ext>
            </a:extLst>
          </p:cNvPr>
          <p:cNvSpPr txBox="1"/>
          <p:nvPr/>
        </p:nvSpPr>
        <p:spPr>
          <a:xfrm>
            <a:off x="6786636" y="4248616"/>
            <a:ext cx="434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FC193-83E2-2CA5-E3C2-9D7B6CAC67D1}"/>
              </a:ext>
            </a:extLst>
          </p:cNvPr>
          <p:cNvSpPr txBox="1"/>
          <p:nvPr/>
        </p:nvSpPr>
        <p:spPr>
          <a:xfrm>
            <a:off x="6783363" y="5799356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5441FA-98C4-209E-8B4F-10478B7A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50919"/>
              </p:ext>
            </p:extLst>
          </p:nvPr>
        </p:nvGraphicFramePr>
        <p:xfrm>
          <a:off x="1891703" y="4248616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BED8F2-963A-0ACB-9AC1-B128BE181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071234"/>
              </p:ext>
            </p:extLst>
          </p:nvPr>
        </p:nvGraphicFramePr>
        <p:xfrm>
          <a:off x="8194754" y="4092498"/>
          <a:ext cx="1803714" cy="21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857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0185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085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7525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478290C-6BCC-7E44-5C60-44B870C16B21}"/>
              </a:ext>
            </a:extLst>
          </p:cNvPr>
          <p:cNvSpPr txBox="1"/>
          <p:nvPr/>
        </p:nvSpPr>
        <p:spPr>
          <a:xfrm>
            <a:off x="3978414" y="469136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7ECC4-9FE9-16A0-BC2D-B7EBA8BCEAA7}"/>
              </a:ext>
            </a:extLst>
          </p:cNvPr>
          <p:cNvSpPr txBox="1"/>
          <p:nvPr/>
        </p:nvSpPr>
        <p:spPr>
          <a:xfrm>
            <a:off x="7275979" y="469136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3D9489-3251-9664-1B69-CD24748FD464}"/>
                  </a:ext>
                </a:extLst>
              </p:cNvPr>
              <p:cNvSpPr txBox="1"/>
              <p:nvPr/>
            </p:nvSpPr>
            <p:spPr>
              <a:xfrm>
                <a:off x="5541966" y="6217850"/>
                <a:ext cx="67907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3D9489-3251-9664-1B69-CD24748FD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966" y="6217850"/>
                <a:ext cx="67907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253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6B8A-D0C5-EB8F-3539-5DCB5BD3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A table is a change too!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9C2E0-F617-B2DB-3BA1-D1305D32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FC193-83E2-2CA5-E3C2-9D7B6CAC67D1}"/>
              </a:ext>
            </a:extLst>
          </p:cNvPr>
          <p:cNvSpPr txBox="1"/>
          <p:nvPr/>
        </p:nvSpPr>
        <p:spPr>
          <a:xfrm>
            <a:off x="6528596" y="5753191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D5441FA-98C4-209E-8B4F-10478B7A1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68517"/>
              </p:ext>
            </p:extLst>
          </p:nvPr>
        </p:nvGraphicFramePr>
        <p:xfrm>
          <a:off x="1891703" y="4248616"/>
          <a:ext cx="1743068" cy="306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478290C-6BCC-7E44-5C60-44B870C16B21}"/>
              </a:ext>
            </a:extLst>
          </p:cNvPr>
          <p:cNvSpPr txBox="1"/>
          <p:nvPr/>
        </p:nvSpPr>
        <p:spPr>
          <a:xfrm>
            <a:off x="3978414" y="469136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7ECC4-9FE9-16A0-BC2D-B7EBA8BCEAA7}"/>
              </a:ext>
            </a:extLst>
          </p:cNvPr>
          <p:cNvSpPr txBox="1"/>
          <p:nvPr/>
        </p:nvSpPr>
        <p:spPr>
          <a:xfrm>
            <a:off x="7275979" y="4691360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E1B98A9-D20D-70E8-10F3-0EED3CCE8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202311"/>
              </p:ext>
            </p:extLst>
          </p:nvPr>
        </p:nvGraphicFramePr>
        <p:xfrm>
          <a:off x="4705599" y="4248616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80261D9A-3A72-4EB9-A4AD-2AD6ED7ED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856636"/>
              </p:ext>
            </p:extLst>
          </p:nvPr>
        </p:nvGraphicFramePr>
        <p:xfrm>
          <a:off x="8207082" y="4248616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97010D-12C9-BA89-0052-0F1A6BDDBCFE}"/>
              </a:ext>
            </a:extLst>
          </p:cNvPr>
          <p:cNvSpPr txBox="1"/>
          <p:nvPr/>
        </p:nvSpPr>
        <p:spPr>
          <a:xfrm>
            <a:off x="6518747" y="4460527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B3166-A9B7-1538-C50A-ABAD4459E9B6}"/>
              </a:ext>
            </a:extLst>
          </p:cNvPr>
          <p:cNvSpPr txBox="1"/>
          <p:nvPr/>
        </p:nvSpPr>
        <p:spPr>
          <a:xfrm>
            <a:off x="6534630" y="4783693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B4B46-B8B0-46FC-8A88-3E217C28595F}"/>
              </a:ext>
            </a:extLst>
          </p:cNvPr>
          <p:cNvSpPr txBox="1"/>
          <p:nvPr/>
        </p:nvSpPr>
        <p:spPr>
          <a:xfrm>
            <a:off x="6528596" y="5106859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BC79F9-4DCC-BE72-758B-6BC933535442}"/>
              </a:ext>
            </a:extLst>
          </p:cNvPr>
          <p:cNvSpPr txBox="1"/>
          <p:nvPr/>
        </p:nvSpPr>
        <p:spPr>
          <a:xfrm>
            <a:off x="6528596" y="5430025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CCAD9-B08F-FBDF-431F-767FB621FEA6}"/>
              </a:ext>
            </a:extLst>
          </p:cNvPr>
          <p:cNvSpPr txBox="1"/>
          <p:nvPr/>
        </p:nvSpPr>
        <p:spPr>
          <a:xfrm>
            <a:off x="2300359" y="6334780"/>
            <a:ext cx="804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zero</a:t>
            </a:r>
          </a:p>
        </p:txBody>
      </p:sp>
    </p:spTree>
    <p:extLst>
      <p:ext uri="{BB962C8B-B14F-4D97-AF65-F5344CB8AC3E}">
        <p14:creationId xmlns:p14="http://schemas.microsoft.com/office/powerpoint/2010/main" val="2263548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Idea #2: Z-sets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000250"/>
            <a:ext cx="10942320" cy="4595532"/>
          </a:xfrm>
        </p:spPr>
        <p:txBody>
          <a:bodyPr>
            <a:normAutofit/>
          </a:bodyPr>
          <a:lstStyle/>
          <a:p>
            <a:r>
              <a:rPr lang="en-US" sz="3200" dirty="0"/>
              <a:t>Can represent </a:t>
            </a:r>
            <a:r>
              <a:rPr lang="en-US" sz="3200" b="1" dirty="0"/>
              <a:t>both</a:t>
            </a:r>
            <a:r>
              <a:rPr lang="en-US" sz="3200" dirty="0"/>
              <a:t> tables and </a:t>
            </a:r>
            <a:r>
              <a:rPr lang="en-US" sz="3200" b="1" dirty="0"/>
              <a:t>changes</a:t>
            </a:r>
            <a:r>
              <a:rPr lang="en-US" sz="3200" dirty="0"/>
              <a:t> to tables</a:t>
            </a:r>
          </a:p>
          <a:p>
            <a:pPr lvl="1"/>
            <a:r>
              <a:rPr lang="en-US" sz="2800" dirty="0"/>
              <a:t>Positive weights = rows added</a:t>
            </a:r>
          </a:p>
          <a:p>
            <a:pPr lvl="1"/>
            <a:r>
              <a:rPr lang="en-US" sz="2800" dirty="0"/>
              <a:t>Negative weights = rows removed</a:t>
            </a:r>
          </a:p>
          <a:p>
            <a:r>
              <a:rPr lang="en-US" sz="3200" dirty="0"/>
              <a:t>Can represent sets and multisets</a:t>
            </a:r>
          </a:p>
          <a:p>
            <a:pPr lvl="1"/>
            <a:r>
              <a:rPr lang="en-US" sz="2800" dirty="0"/>
              <a:t>Classic DB table = Z-set where all weights are 1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p:pic>
        <p:nvPicPr>
          <p:cNvPr id="9" name="Picture 8" descr="A black hat and a wand&#10;&#10;Description automatically generated">
            <a:extLst>
              <a:ext uri="{FF2B5EF4-FFF2-40B4-BE49-F238E27FC236}">
                <a16:creationId xmlns:a16="http://schemas.microsoft.com/office/drawing/2014/main" id="{9B70D15D-7C89-7767-271A-A73ACA6C2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35" y="2105074"/>
            <a:ext cx="3020524" cy="3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Z-sets could be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27" y="1853009"/>
            <a:ext cx="8077620" cy="4104038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Tables and views</a:t>
            </a:r>
          </a:p>
          <a:p>
            <a:r>
              <a:rPr lang="en-US" sz="4400" dirty="0"/>
              <a:t>Table and view changes</a:t>
            </a:r>
          </a:p>
          <a:p>
            <a:r>
              <a:rPr lang="en-US" sz="4400" dirty="0"/>
              <a:t>Change Data Capture streams</a:t>
            </a:r>
          </a:p>
          <a:p>
            <a:r>
              <a:rPr lang="en-US" sz="4400" dirty="0"/>
              <a:t>Database logs</a:t>
            </a:r>
          </a:p>
          <a:p>
            <a:r>
              <a:rPr lang="en-US" sz="4400" dirty="0"/>
              <a:t>INSERT and DELETE statements</a:t>
            </a:r>
          </a:p>
          <a:p>
            <a:r>
              <a:rPr lang="en-US" sz="4400" dirty="0"/>
              <a:t>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9A377DB2-4406-045E-CC0E-9130AA2B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4103" y="417473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167F9DAB-109B-BFDB-F2A7-66790531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62792" y="417473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/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F66EE6FB-4390-2D90-12D1-8AEF38BDE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820" y="169625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CD187ED7-2C17-70BB-44D5-2881DA720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4086" y="16962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/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1CC3743-59DF-5136-7533-8D34C957283C}"/>
              </a:ext>
            </a:extLst>
          </p:cNvPr>
          <p:cNvSpPr txBox="1"/>
          <p:nvPr/>
        </p:nvSpPr>
        <p:spPr>
          <a:xfrm>
            <a:off x="921758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8BA5C-F25B-6BDA-9452-F2A458E1716D}"/>
              </a:ext>
            </a:extLst>
          </p:cNvPr>
          <p:cNvSpPr txBox="1"/>
          <p:nvPr/>
        </p:nvSpPr>
        <p:spPr>
          <a:xfrm>
            <a:off x="1126177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/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/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514E065-85C0-B3EE-7607-194FCE2D24E0}"/>
              </a:ext>
            </a:extLst>
          </p:cNvPr>
          <p:cNvSpPr txBox="1"/>
          <p:nvPr/>
        </p:nvSpPr>
        <p:spPr>
          <a:xfrm>
            <a:off x="621324" y="6130924"/>
            <a:ext cx="11529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Z-sets should be </a:t>
            </a:r>
            <a:r>
              <a:rPr lang="en-US" sz="3600" b="1" dirty="0">
                <a:solidFill>
                  <a:srgbClr val="FF0000"/>
                </a:solidFill>
              </a:rPr>
              <a:t>the</a:t>
            </a:r>
            <a:r>
              <a:rPr lang="en-US" sz="3600" dirty="0">
                <a:solidFill>
                  <a:srgbClr val="FF0000"/>
                </a:solidFill>
              </a:rPr>
              <a:t> standard data exchange format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334A4E-8E7B-33DF-6D24-2FD85847DE9D}"/>
              </a:ext>
            </a:extLst>
          </p:cNvPr>
          <p:cNvCxnSpPr/>
          <p:nvPr/>
        </p:nvCxnSpPr>
        <p:spPr>
          <a:xfrm>
            <a:off x="5638800" y="2157046"/>
            <a:ext cx="3525303" cy="2192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129AB3-698F-F971-7C91-053C30EB7F4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638800" y="2151481"/>
            <a:ext cx="3277020" cy="1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A0F7C6-315C-07F7-F089-8BFDA7B6FD64}"/>
              </a:ext>
            </a:extLst>
          </p:cNvPr>
          <p:cNvCxnSpPr>
            <a:cxnSpLocks/>
          </p:cNvCxnSpPr>
          <p:nvPr/>
        </p:nvCxnSpPr>
        <p:spPr>
          <a:xfrm>
            <a:off x="5844120" y="2776567"/>
            <a:ext cx="4339117" cy="1531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20D969-CBE5-570D-8B73-F4EB678C6252}"/>
              </a:ext>
            </a:extLst>
          </p:cNvPr>
          <p:cNvCxnSpPr>
            <a:cxnSpLocks/>
          </p:cNvCxnSpPr>
          <p:nvPr/>
        </p:nvCxnSpPr>
        <p:spPr>
          <a:xfrm flipV="1">
            <a:off x="5844120" y="2293804"/>
            <a:ext cx="4016306" cy="477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7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7AF-69B2-6F29-1A5B-4F9579C8C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Mihai Budiu - Short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6BEA-C85F-1767-A0C8-7C1BE203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Ph.D. from Carnegie Mellon in CS</a:t>
            </a:r>
          </a:p>
          <a:p>
            <a:r>
              <a:rPr lang="en-US" dirty="0"/>
              <a:t>Microsoft Research Silicon Valley</a:t>
            </a:r>
          </a:p>
          <a:p>
            <a:r>
              <a:rPr lang="en-US" dirty="0"/>
              <a:t>Barefoot Networks</a:t>
            </a:r>
          </a:p>
          <a:p>
            <a:r>
              <a:rPr lang="en-US" dirty="0"/>
              <a:t>VMware Research</a:t>
            </a:r>
          </a:p>
          <a:p>
            <a:r>
              <a:rPr lang="en-US" dirty="0">
                <a:latin typeface="Consolas" panose="020B0609020204030204" pitchFamily="49" charset="0"/>
              </a:rPr>
              <a:t>feldera.com </a:t>
            </a:r>
            <a:r>
              <a:rPr lang="en-US" dirty="0"/>
              <a:t>– chief scientist</a:t>
            </a:r>
          </a:p>
          <a:p>
            <a:r>
              <a:rPr lang="en-US" dirty="0"/>
              <a:t>Apache Calcite PMC member</a:t>
            </a:r>
          </a:p>
          <a:p>
            <a:r>
              <a:rPr lang="en-US" dirty="0">
                <a:latin typeface="Consolas" panose="020B0609020204030204" pitchFamily="49" charset="0"/>
                <a:hlinkClick r:id="rId2"/>
              </a:rPr>
              <a:t>https://mihaibudiu.github.io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7A40-C8DF-680D-417F-4E3145A3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6B891F2A-2020-882B-78C0-C0D1E8A6E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005" y="1411147"/>
            <a:ext cx="3229839" cy="373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8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9CFD33F2-0484-60E0-07FC-0F0DCE30E701}"/>
              </a:ext>
            </a:extLst>
          </p:cNvPr>
          <p:cNvSpPr/>
          <p:nvPr/>
        </p:nvSpPr>
        <p:spPr>
          <a:xfrm>
            <a:off x="1540379" y="5112448"/>
            <a:ext cx="10212349" cy="17455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B079275-1787-29F6-928E-8D19D82EDA57}"/>
              </a:ext>
            </a:extLst>
          </p:cNvPr>
          <p:cNvSpPr/>
          <p:nvPr/>
        </p:nvSpPr>
        <p:spPr>
          <a:xfrm>
            <a:off x="7260588" y="1499347"/>
            <a:ext cx="3288630" cy="17455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AD0A01-AD59-561D-8855-5BE71C4FC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Applying changes = Adding Z-sets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66CB88-7AD1-7DA7-8173-DD6C09F0E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D1EDC2D6-E23D-9FB2-7F14-D3672D27D8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54411" y="1963390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E3E240C3-9163-7279-F0E1-92E831F76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053100" y="1963390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ACB88FF0-626A-99E9-2C7C-9D94A57D67A1}"/>
                  </a:ext>
                </a:extLst>
              </p:cNvPr>
              <p:cNvSpPr/>
              <p:nvPr/>
            </p:nvSpPr>
            <p:spPr>
              <a:xfrm>
                <a:off x="2577565" y="196338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Right 6">
                <a:extLst>
                  <a:ext uri="{FF2B5EF4-FFF2-40B4-BE49-F238E27FC236}">
                    <a16:creationId xmlns:a16="http://schemas.microsoft.com/office/drawing/2014/main" id="{ACB88FF0-626A-99E9-2C7C-9D94A57D67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7565" y="1963388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 up of a cylinder&#10;&#10;Description automatically generated">
            <a:extLst>
              <a:ext uri="{FF2B5EF4-FFF2-40B4-BE49-F238E27FC236}">
                <a16:creationId xmlns:a16="http://schemas.microsoft.com/office/drawing/2014/main" id="{15AFCD9D-3DAE-94BF-407E-DB04DEE03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21067" y="1954292"/>
            <a:ext cx="417834" cy="594253"/>
          </a:xfrm>
          <a:prstGeom prst="rect">
            <a:avLst/>
          </a:prstGeom>
        </p:spPr>
      </p:pic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8A917500-8CBA-3D14-BDB9-E68C94738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819756" y="1954292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97360CA9-5F62-E3AA-7824-265591F4B7DA}"/>
                  </a:ext>
                </a:extLst>
              </p:cNvPr>
              <p:cNvSpPr/>
              <p:nvPr/>
            </p:nvSpPr>
            <p:spPr>
              <a:xfrm>
                <a:off x="8668118" y="1954290"/>
                <a:ext cx="668216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97360CA9-5F62-E3AA-7824-265591F4B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118" y="1954290"/>
                <a:ext cx="668216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927D5AC3-F498-70A8-8A70-D35E951511DB}"/>
              </a:ext>
            </a:extLst>
          </p:cNvPr>
          <p:cNvSpPr txBox="1"/>
          <p:nvPr/>
        </p:nvSpPr>
        <p:spPr>
          <a:xfrm>
            <a:off x="1808102" y="26140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37573-6E7D-77BB-9A19-E571005E8B95}"/>
              </a:ext>
            </a:extLst>
          </p:cNvPr>
          <p:cNvSpPr txBox="1"/>
          <p:nvPr/>
        </p:nvSpPr>
        <p:spPr>
          <a:xfrm>
            <a:off x="3994456" y="261401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C6CBF2-7046-715C-0B75-0C4D9B1F0EAC}"/>
              </a:ext>
            </a:extLst>
          </p:cNvPr>
          <p:cNvSpPr txBox="1"/>
          <p:nvPr/>
        </p:nvSpPr>
        <p:spPr>
          <a:xfrm>
            <a:off x="9673447" y="26046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183CC6-8938-0CBD-938C-ED21CACB4FBF}"/>
              </a:ext>
            </a:extLst>
          </p:cNvPr>
          <p:cNvSpPr txBox="1"/>
          <p:nvPr/>
        </p:nvSpPr>
        <p:spPr>
          <a:xfrm>
            <a:off x="7574758" y="260465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89CD89-FFE0-21D0-DD88-E36026CD7FAF}"/>
              </a:ext>
            </a:extLst>
          </p:cNvPr>
          <p:cNvSpPr txBox="1"/>
          <p:nvPr/>
        </p:nvSpPr>
        <p:spPr>
          <a:xfrm>
            <a:off x="8112589" y="1681328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27C2E8-F901-D287-B07C-9147CA435B11}"/>
              </a:ext>
            </a:extLst>
          </p:cNvPr>
          <p:cNvSpPr txBox="1"/>
          <p:nvPr/>
        </p:nvSpPr>
        <p:spPr>
          <a:xfrm>
            <a:off x="9224011" y="1681328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pic>
        <p:nvPicPr>
          <p:cNvPr id="17" name="Picture 16" descr="A close up of a cylinder&#10;&#10;Description automatically generated">
            <a:extLst>
              <a:ext uri="{FF2B5EF4-FFF2-40B4-BE49-F238E27FC236}">
                <a16:creationId xmlns:a16="http://schemas.microsoft.com/office/drawing/2014/main" id="{ADB644AB-FE1B-D737-B56C-9BACC6C4B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49699" y="3874653"/>
            <a:ext cx="417834" cy="594253"/>
          </a:xfrm>
          <a:prstGeom prst="rect">
            <a:avLst/>
          </a:prstGeom>
        </p:spPr>
      </p:pic>
      <p:pic>
        <p:nvPicPr>
          <p:cNvPr id="18" name="Picture 17" descr="A close up of a cylinder&#10;&#10;Description automatically generated">
            <a:extLst>
              <a:ext uri="{FF2B5EF4-FFF2-40B4-BE49-F238E27FC236}">
                <a16:creationId xmlns:a16="http://schemas.microsoft.com/office/drawing/2014/main" id="{338DB8FA-1311-6EAB-887F-02B5EDF64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348388" y="3874653"/>
            <a:ext cx="417834" cy="594253"/>
          </a:xfrm>
          <a:prstGeom prst="rect">
            <a:avLst/>
          </a:prstGeom>
        </p:spPr>
      </p:pic>
      <p:pic>
        <p:nvPicPr>
          <p:cNvPr id="19" name="Picture 18" descr="A close up of a cylinder&#10;&#10;Description automatically generated">
            <a:extLst>
              <a:ext uri="{FF2B5EF4-FFF2-40B4-BE49-F238E27FC236}">
                <a16:creationId xmlns:a16="http://schemas.microsoft.com/office/drawing/2014/main" id="{04E1C953-0F82-CDCE-DCE7-020A19460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92578" y="3874653"/>
            <a:ext cx="417834" cy="594253"/>
          </a:xfrm>
          <a:prstGeom prst="rect">
            <a:avLst/>
          </a:prstGeom>
        </p:spPr>
      </p:pic>
      <p:pic>
        <p:nvPicPr>
          <p:cNvPr id="20" name="Picture 19" descr="A close up of a cylinder&#10;&#10;Description automatically generated">
            <a:extLst>
              <a:ext uri="{FF2B5EF4-FFF2-40B4-BE49-F238E27FC236}">
                <a16:creationId xmlns:a16="http://schemas.microsoft.com/office/drawing/2014/main" id="{1480159B-8C24-39B2-5587-835341283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36768" y="3874653"/>
            <a:ext cx="417834" cy="594253"/>
          </a:xfrm>
          <a:prstGeom prst="rect">
            <a:avLst/>
          </a:prstGeom>
        </p:spPr>
      </p:pic>
      <p:pic>
        <p:nvPicPr>
          <p:cNvPr id="21" name="Picture 20" descr="A close up of a cylinder&#10;&#10;Description automatically generated">
            <a:extLst>
              <a:ext uri="{FF2B5EF4-FFF2-40B4-BE49-F238E27FC236}">
                <a16:creationId xmlns:a16="http://schemas.microsoft.com/office/drawing/2014/main" id="{840CD3E3-D04C-3EBB-CC43-11F7DD756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422667" y="3874653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49873F8D-5098-34F2-53A5-6A0932FE2271}"/>
                  </a:ext>
                </a:extLst>
              </p:cNvPr>
              <p:cNvSpPr/>
              <p:nvPr/>
            </p:nvSpPr>
            <p:spPr>
              <a:xfrm>
                <a:off x="872853" y="3874651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[0]</a:t>
                </a:r>
              </a:p>
            </p:txBody>
          </p:sp>
        </mc:Choice>
        <mc:Fallback xmlns="">
          <p:sp>
            <p:nvSpPr>
              <p:cNvPr id="22" name="Arrow: Right 21">
                <a:extLst>
                  <a:ext uri="{FF2B5EF4-FFF2-40B4-BE49-F238E27FC236}">
                    <a16:creationId xmlns:a16="http://schemas.microsoft.com/office/drawing/2014/main" id="{49873F8D-5098-34F2-53A5-6A0932FE22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853" y="3874651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C5636D3E-BCC6-1DD4-0C1A-E90F48FB4CD2}"/>
                  </a:ext>
                </a:extLst>
              </p:cNvPr>
              <p:cNvSpPr/>
              <p:nvPr/>
            </p:nvSpPr>
            <p:spPr>
              <a:xfrm>
                <a:off x="2898027" y="3874651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Arrow: Right 22">
                <a:extLst>
                  <a:ext uri="{FF2B5EF4-FFF2-40B4-BE49-F238E27FC236}">
                    <a16:creationId xmlns:a16="http://schemas.microsoft.com/office/drawing/2014/main" id="{C5636D3E-BCC6-1DD4-0C1A-E90F48FB4C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8027" y="3874651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DCA4460D-9569-2580-51A6-7F3270B5B1D5}"/>
                  </a:ext>
                </a:extLst>
              </p:cNvPr>
              <p:cNvSpPr/>
              <p:nvPr/>
            </p:nvSpPr>
            <p:spPr>
              <a:xfrm>
                <a:off x="4971363" y="3874651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[2]</a:t>
                </a:r>
              </a:p>
            </p:txBody>
          </p:sp>
        </mc:Choice>
        <mc:Fallback xmlns="">
          <p:sp>
            <p:nvSpPr>
              <p:cNvPr id="24" name="Arrow: Right 23">
                <a:extLst>
                  <a:ext uri="{FF2B5EF4-FFF2-40B4-BE49-F238E27FC236}">
                    <a16:creationId xmlns:a16="http://schemas.microsoft.com/office/drawing/2014/main" id="{DCA4460D-9569-2580-51A6-7F3270B5B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363" y="3874651"/>
                <a:ext cx="1362745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 descr="A close up of a cylinder&#10;&#10;Description automatically generated">
            <a:extLst>
              <a:ext uri="{FF2B5EF4-FFF2-40B4-BE49-F238E27FC236}">
                <a16:creationId xmlns:a16="http://schemas.microsoft.com/office/drawing/2014/main" id="{47114148-64AD-510A-691A-98DB0CC30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7448" y="5385697"/>
            <a:ext cx="417834" cy="594253"/>
          </a:xfrm>
          <a:prstGeom prst="rect">
            <a:avLst/>
          </a:prstGeom>
        </p:spPr>
      </p:pic>
      <p:pic>
        <p:nvPicPr>
          <p:cNvPr id="37" name="Picture 36" descr="A close up of a cylinder&#10;&#10;Description automatically generated">
            <a:extLst>
              <a:ext uri="{FF2B5EF4-FFF2-40B4-BE49-F238E27FC236}">
                <a16:creationId xmlns:a16="http://schemas.microsoft.com/office/drawing/2014/main" id="{6AF8707D-3858-F684-DD1B-BB3A17156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1001662" y="5283602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D7EA3DC1-C332-AD76-786F-ACCAE8A8DFF1}"/>
                  </a:ext>
                </a:extLst>
              </p:cNvPr>
              <p:cNvSpPr/>
              <p:nvPr/>
            </p:nvSpPr>
            <p:spPr>
              <a:xfrm>
                <a:off x="2907864" y="536020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D7EA3DC1-C332-AD76-786F-ACCAE8A8DF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864" y="5360208"/>
                <a:ext cx="1362745" cy="59425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F534E8BE-002E-26D0-28B0-6BA5D3CCFAC7}"/>
                  </a:ext>
                </a:extLst>
              </p:cNvPr>
              <p:cNvSpPr/>
              <p:nvPr/>
            </p:nvSpPr>
            <p:spPr>
              <a:xfrm>
                <a:off x="4933038" y="536020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F534E8BE-002E-26D0-28B0-6BA5D3CCF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3038" y="5360208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3C12E9A-A847-80C4-7698-30E39510213C}"/>
                  </a:ext>
                </a:extLst>
              </p:cNvPr>
              <p:cNvSpPr/>
              <p:nvPr/>
            </p:nvSpPr>
            <p:spPr>
              <a:xfrm>
                <a:off x="7006374" y="536020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93C12E9A-A847-80C4-7698-30E395102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374" y="5360208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CECB3912-12B4-0F47-F1BC-FD4A4D2010BB}"/>
              </a:ext>
            </a:extLst>
          </p:cNvPr>
          <p:cNvSpPr txBox="1"/>
          <p:nvPr/>
        </p:nvSpPr>
        <p:spPr>
          <a:xfrm>
            <a:off x="4292151" y="504282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72810A-4D2D-3725-9BA7-58056F4D3EE5}"/>
              </a:ext>
            </a:extLst>
          </p:cNvPr>
          <p:cNvSpPr txBox="1"/>
          <p:nvPr/>
        </p:nvSpPr>
        <p:spPr>
          <a:xfrm>
            <a:off x="6368807" y="504282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264660-24D0-E7A0-1F02-22E4AF63BFC8}"/>
              </a:ext>
            </a:extLst>
          </p:cNvPr>
          <p:cNvSpPr txBox="1"/>
          <p:nvPr/>
        </p:nvSpPr>
        <p:spPr>
          <a:xfrm>
            <a:off x="8395094" y="505242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55F459-42C5-6AEA-2F40-248F175E336A}"/>
              </a:ext>
            </a:extLst>
          </p:cNvPr>
          <p:cNvSpPr txBox="1"/>
          <p:nvPr/>
        </p:nvSpPr>
        <p:spPr>
          <a:xfrm>
            <a:off x="10395406" y="504282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=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66246BB-331B-8B48-C529-08AC9173F747}"/>
              </a:ext>
            </a:extLst>
          </p:cNvPr>
          <p:cNvSpPr txBox="1"/>
          <p:nvPr/>
        </p:nvSpPr>
        <p:spPr>
          <a:xfrm>
            <a:off x="98728" y="4545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023CB66-FD50-679A-CDCE-4041883E38FC}"/>
              </a:ext>
            </a:extLst>
          </p:cNvPr>
          <p:cNvSpPr txBox="1"/>
          <p:nvPr/>
        </p:nvSpPr>
        <p:spPr>
          <a:xfrm>
            <a:off x="2219719" y="4545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127A425-10B7-40A2-AC43-662436184D5E}"/>
              </a:ext>
            </a:extLst>
          </p:cNvPr>
          <p:cNvSpPr txBox="1"/>
          <p:nvPr/>
        </p:nvSpPr>
        <p:spPr>
          <a:xfrm>
            <a:off x="4270609" y="4545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DB[2]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4B9260-7A37-571F-3ADF-8A546843833F}"/>
              </a:ext>
            </a:extLst>
          </p:cNvPr>
          <p:cNvSpPr txBox="1"/>
          <p:nvPr/>
        </p:nvSpPr>
        <p:spPr>
          <a:xfrm>
            <a:off x="6349853" y="454522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DB[3]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68BB754-AD5C-958C-69AA-D127A296CC27}"/>
              </a:ext>
            </a:extLst>
          </p:cNvPr>
          <p:cNvSpPr txBox="1"/>
          <p:nvPr/>
        </p:nvSpPr>
        <p:spPr>
          <a:xfrm>
            <a:off x="8307125" y="4545224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DB[N]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70E349E-E89F-0354-B27C-328F8C44976B}"/>
              </a:ext>
            </a:extLst>
          </p:cNvPr>
          <p:cNvSpPr txBox="1"/>
          <p:nvPr/>
        </p:nvSpPr>
        <p:spPr>
          <a:xfrm>
            <a:off x="10855354" y="5979950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DB[N]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42375D1-9719-3466-2929-1584E100C774}"/>
              </a:ext>
            </a:extLst>
          </p:cNvPr>
          <p:cNvSpPr txBox="1"/>
          <p:nvPr/>
        </p:nvSpPr>
        <p:spPr>
          <a:xfrm>
            <a:off x="2301859" y="5042824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+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1B05F6-3F5C-BB1F-AB30-B3EE8B85F72E}"/>
              </a:ext>
            </a:extLst>
          </p:cNvPr>
          <p:cNvSpPr txBox="1"/>
          <p:nvPr/>
        </p:nvSpPr>
        <p:spPr>
          <a:xfrm>
            <a:off x="1716660" y="603078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8E0F913-3C63-0489-50D2-97543616490C}"/>
              </a:ext>
            </a:extLst>
          </p:cNvPr>
          <p:cNvSpPr txBox="1"/>
          <p:nvPr/>
        </p:nvSpPr>
        <p:spPr>
          <a:xfrm>
            <a:off x="7260588" y="3613101"/>
            <a:ext cx="7873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…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A801A2-90B1-BF87-603F-9BDBDDC83252}"/>
              </a:ext>
            </a:extLst>
          </p:cNvPr>
          <p:cNvSpPr txBox="1"/>
          <p:nvPr/>
        </p:nvSpPr>
        <p:spPr>
          <a:xfrm>
            <a:off x="9304680" y="4922784"/>
            <a:ext cx="7873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…</a:t>
            </a:r>
          </a:p>
        </p:txBody>
      </p:sp>
      <p:sp>
        <p:nvSpPr>
          <p:cNvPr id="56" name="Right Brace 55">
            <a:extLst>
              <a:ext uri="{FF2B5EF4-FFF2-40B4-BE49-F238E27FC236}">
                <a16:creationId xmlns:a16="http://schemas.microsoft.com/office/drawing/2014/main" id="{C17AFFC2-106A-822D-9A03-E7189D976F2D}"/>
              </a:ext>
            </a:extLst>
          </p:cNvPr>
          <p:cNvSpPr/>
          <p:nvPr/>
        </p:nvSpPr>
        <p:spPr>
          <a:xfrm rot="5400000">
            <a:off x="6301251" y="2305960"/>
            <a:ext cx="311453" cy="7876851"/>
          </a:xfrm>
          <a:prstGeom prst="rightBrace">
            <a:avLst>
              <a:gd name="adj1" fmla="val 3969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2AD3B0-3A64-277D-9010-DA3A0C7BB85A}"/>
              </a:ext>
            </a:extLst>
          </p:cNvPr>
          <p:cNvSpPr txBox="1"/>
          <p:nvPr/>
        </p:nvSpPr>
        <p:spPr>
          <a:xfrm>
            <a:off x="5853947" y="6411352"/>
            <a:ext cx="1338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220001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22" grpId="0" animBg="1"/>
      <p:bldP spid="23" grpId="0" animBg="1"/>
      <p:bldP spid="24" grpId="0" animBg="1"/>
      <p:bldP spid="38" grpId="0" animBg="1"/>
      <p:bldP spid="39" grpId="0" animBg="1"/>
      <p:bldP spid="40" grpId="0" animBg="1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 animBg="1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rofile of a person&#10;&#10;Description automatically generated">
            <a:extLst>
              <a:ext uri="{FF2B5EF4-FFF2-40B4-BE49-F238E27FC236}">
                <a16:creationId xmlns:a16="http://schemas.microsoft.com/office/drawing/2014/main" id="{C8A8BF55-2443-C995-9011-758F977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9826"/>
          <a:stretch/>
        </p:blipFill>
        <p:spPr>
          <a:xfrm flipH="1">
            <a:off x="6629398" y="312205"/>
            <a:ext cx="4121525" cy="6146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04266-C06D-398C-1FC1-5104A283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/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/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/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816135-FA9E-C1BC-1A36-91BCAA7FFAE9}"/>
              </a:ext>
            </a:extLst>
          </p:cNvPr>
          <p:cNvSpPr txBox="1"/>
          <p:nvPr/>
        </p:nvSpPr>
        <p:spPr>
          <a:xfrm flipH="1">
            <a:off x="2088532" y="2279276"/>
            <a:ext cx="440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Stream of experiences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/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DB+=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blipFill>
                <a:blip r:embed="rId6"/>
                <a:stretch>
                  <a:fillRect l="-5654" b="-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AB12-8978-3037-91B5-D1AA14C4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01"/>
            <a:ext cx="12192000" cy="172281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Automatic 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1880E-4370-5FE9-84E8-2DDB6FD9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0C575802-B2BA-C44E-56A1-885135B5A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3D1B59BA-E98C-7F2D-BE78-7987AC67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8BFC3794-6DAC-46D2-8F82-1D6D5D65BDC3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8BFC3794-6DAC-46D2-8F82-1D6D5D65B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768E8243-5AB0-1E82-BFFB-A04053AAB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28C7203E-2D89-4316-8245-D6414F047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CFC3ABF-7CB1-F4A9-593B-1E229785F794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CFC3ABF-7CB1-F4A9-593B-1E229785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7FB837B-AE97-0568-E825-E2584D6465E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1D0DA-E2A1-404B-CAAF-F99FD12F280D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3686A48-014E-0A0D-072F-0945363039C6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3686A48-014E-0A0D-072F-094536303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905F606D-D3A1-BD95-EB0C-7CA97172E91C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905F606D-D3A1-BD95-EB0C-7CA97172E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close up of a cylinder&#10;&#10;Description automatically generated">
            <a:extLst>
              <a:ext uri="{FF2B5EF4-FFF2-40B4-BE49-F238E27FC236}">
                <a16:creationId xmlns:a16="http://schemas.microsoft.com/office/drawing/2014/main" id="{7014A629-72E2-5A19-6020-E43F9E9B1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1023" y="2408533"/>
            <a:ext cx="417834" cy="594253"/>
          </a:xfrm>
          <a:prstGeom prst="rect">
            <a:avLst/>
          </a:prstGeom>
        </p:spPr>
      </p:pic>
      <p:pic>
        <p:nvPicPr>
          <p:cNvPr id="16" name="Graphic 15" descr="Table with solid fill">
            <a:extLst>
              <a:ext uri="{FF2B5EF4-FFF2-40B4-BE49-F238E27FC236}">
                <a16:creationId xmlns:a16="http://schemas.microsoft.com/office/drawing/2014/main" id="{F253E168-A093-855C-6F8C-00DD3AEF5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1784" y="2231243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C43EF-F215-E8A9-19EE-5AB4A29A76F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776482" y="26939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87C540-2167-F006-7D75-994687B18543}"/>
                  </a:ext>
                </a:extLst>
              </p:cNvPr>
              <p:cNvSpPr/>
              <p:nvPr/>
            </p:nvSpPr>
            <p:spPr>
              <a:xfrm>
                <a:off x="8197950" y="24357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87C540-2167-F006-7D75-994687B18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950" y="2435759"/>
                <a:ext cx="732366" cy="516467"/>
              </a:xfrm>
              <a:prstGeom prst="rect">
                <a:avLst/>
              </a:prstGeom>
              <a:blipFill>
                <a:blip r:embed="rId10"/>
                <a:stretch>
                  <a:fillRect t="-1124" b="-2584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72BF43-7401-1DC5-F796-B1BFC59B658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930316" y="26884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98E4DDF-1A42-C185-C6C0-595A51D6D9B7}"/>
                  </a:ext>
                </a:extLst>
              </p:cNvPr>
              <p:cNvSpPr/>
              <p:nvPr/>
            </p:nvSpPr>
            <p:spPr>
              <a:xfrm>
                <a:off x="5942439" y="50977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98E4DDF-1A42-C185-C6C0-595A51D6D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39" y="50977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9223BB3-DDE1-10A0-7204-2797DF55C4BC}"/>
                  </a:ext>
                </a:extLst>
              </p:cNvPr>
              <p:cNvSpPr/>
              <p:nvPr/>
            </p:nvSpPr>
            <p:spPr>
              <a:xfrm>
                <a:off x="9431782" y="50483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9223BB3-DDE1-10A0-7204-2797DF55C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782" y="50483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CFEDE2-2A6A-BC23-5D61-46A2F86B698B}"/>
              </a:ext>
            </a:extLst>
          </p:cNvPr>
          <p:cNvCxnSpPr>
            <a:cxnSpLocks/>
          </p:cNvCxnSpPr>
          <p:nvPr/>
        </p:nvCxnSpPr>
        <p:spPr>
          <a:xfrm>
            <a:off x="7821663" y="5533151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DA020E-CB84-C017-0B4B-D2F473E0979C}"/>
                  </a:ext>
                </a:extLst>
              </p:cNvPr>
              <p:cNvSpPr/>
              <p:nvPr/>
            </p:nvSpPr>
            <p:spPr>
              <a:xfrm>
                <a:off x="8230900" y="5239617"/>
                <a:ext cx="732366" cy="5992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DA020E-CB84-C017-0B4B-D2F473E09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00" y="5239617"/>
                <a:ext cx="732366" cy="599276"/>
              </a:xfrm>
              <a:prstGeom prst="rect">
                <a:avLst/>
              </a:prstGeom>
              <a:blipFill>
                <a:blip r:embed="rId13"/>
                <a:stretch>
                  <a:fillRect b="-1650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19582A-3D8C-5E1E-500B-109D3D01EE4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963266" y="553925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FF091F-9DBD-54C1-2736-EA457C993C00}"/>
              </a:ext>
            </a:extLst>
          </p:cNvPr>
          <p:cNvCxnSpPr>
            <a:cxnSpLocks/>
          </p:cNvCxnSpPr>
          <p:nvPr/>
        </p:nvCxnSpPr>
        <p:spPr>
          <a:xfrm flipV="1">
            <a:off x="7853103" y="5527601"/>
            <a:ext cx="287079" cy="11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91784F-4889-3272-6CEB-8E661F5C9CB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963266" y="5539255"/>
            <a:ext cx="347189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54843D6-1101-5BCC-7860-826219136595}"/>
              </a:ext>
            </a:extLst>
          </p:cNvPr>
          <p:cNvSpPr/>
          <p:nvPr/>
        </p:nvSpPr>
        <p:spPr>
          <a:xfrm>
            <a:off x="7743056" y="3798794"/>
            <a:ext cx="1777462" cy="594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E841578-BC01-DADE-E4C6-CF4C4002DD39}"/>
              </a:ext>
            </a:extLst>
          </p:cNvPr>
          <p:cNvSpPr/>
          <p:nvPr/>
        </p:nvSpPr>
        <p:spPr>
          <a:xfrm>
            <a:off x="8310282" y="3145643"/>
            <a:ext cx="620034" cy="594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D4CD4BC3-5A73-BC60-3EB8-F8575343B083}"/>
              </a:ext>
            </a:extLst>
          </p:cNvPr>
          <p:cNvSpPr/>
          <p:nvPr/>
        </p:nvSpPr>
        <p:spPr>
          <a:xfrm>
            <a:off x="8310282" y="4451945"/>
            <a:ext cx="620034" cy="594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EF1DBCAC-5183-D007-CDAD-AD1DFCD486E9}"/>
                  </a:ext>
                </a:extLst>
              </p:cNvPr>
              <p:cNvSpPr/>
              <p:nvPr/>
            </p:nvSpPr>
            <p:spPr>
              <a:xfrm>
                <a:off x="6094839" y="52501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EF1DBCAC-5183-D007-CDAD-AD1DFCD48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39" y="52501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8E1644D2-D699-5AEB-BC55-3A9173A62AD7}"/>
                  </a:ext>
                </a:extLst>
              </p:cNvPr>
              <p:cNvSpPr/>
              <p:nvPr/>
            </p:nvSpPr>
            <p:spPr>
              <a:xfrm>
                <a:off x="6247239" y="54025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8E1644D2-D699-5AEB-BC55-3A9173A62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239" y="54025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5B7F6494-9D53-BD91-B766-6CE8DD84B04E}"/>
                  </a:ext>
                </a:extLst>
              </p:cNvPr>
              <p:cNvSpPr/>
              <p:nvPr/>
            </p:nvSpPr>
            <p:spPr>
              <a:xfrm>
                <a:off x="6399639" y="55549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5B7F6494-9D53-BD91-B766-6CE8DD84B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639" y="55549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59740DCB-87DD-1705-5329-D4847CB994AB}"/>
                  </a:ext>
                </a:extLst>
              </p:cNvPr>
              <p:cNvSpPr/>
              <p:nvPr/>
            </p:nvSpPr>
            <p:spPr>
              <a:xfrm>
                <a:off x="9584182" y="52007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59740DCB-87DD-1705-5329-D4847CB99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182" y="52007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6E783FCC-2BE8-AB49-3D78-55C21CD9B6BB}"/>
                  </a:ext>
                </a:extLst>
              </p:cNvPr>
              <p:cNvSpPr/>
              <p:nvPr/>
            </p:nvSpPr>
            <p:spPr>
              <a:xfrm>
                <a:off x="9736582" y="53531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6E783FCC-2BE8-AB49-3D78-55C21CD9B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582" y="53531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69C5B8F8-3F82-71C3-1494-2E1BA3797E58}"/>
                  </a:ext>
                </a:extLst>
              </p:cNvPr>
              <p:cNvSpPr/>
              <p:nvPr/>
            </p:nvSpPr>
            <p:spPr>
              <a:xfrm>
                <a:off x="9888982" y="55055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69C5B8F8-3F82-71C3-1494-2E1BA3797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982" y="55055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3500BB29-7837-E14E-D933-2B423766D606}"/>
                  </a:ext>
                </a:extLst>
              </p:cNvPr>
              <p:cNvSpPr/>
              <p:nvPr/>
            </p:nvSpPr>
            <p:spPr>
              <a:xfrm rot="5400000">
                <a:off x="8402646" y="141846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3500BB29-7837-E14E-D933-2B423766D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402646" y="141846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A5CA4B77-384E-4E94-3941-9BEA19BE6C8B}"/>
                  </a:ext>
                </a:extLst>
              </p:cNvPr>
              <p:cNvSpPr/>
              <p:nvPr/>
            </p:nvSpPr>
            <p:spPr>
              <a:xfrm rot="5400000">
                <a:off x="8499639" y="5400886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A5CA4B77-384E-4E94-3941-9BEA19BE6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499639" y="5400886"/>
                <a:ext cx="417834" cy="1397783"/>
              </a:xfrm>
              <a:prstGeom prst="upArrow">
                <a:avLst/>
              </a:prstGeom>
              <a:blipFill>
                <a:blip r:embed="rId15"/>
                <a:stretch>
                  <a:fillRect t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36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365125"/>
            <a:ext cx="11781692" cy="1325563"/>
          </a:xfrm>
        </p:spPr>
        <p:txBody>
          <a:bodyPr>
            <a:normAutofit/>
          </a:bodyPr>
          <a:lstStyle/>
          <a:p>
            <a:r>
              <a:rPr lang="en-US" b="1" dirty="0"/>
              <a:t>Incremental queries are stateful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>
            <a:off x="5905480" y="2108713"/>
            <a:ext cx="749072" cy="6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</a:t>
                </a:r>
                <a:r>
                  <a:rPr lang="en-US" b="1" dirty="0"/>
                  <a:t>state</a:t>
                </a:r>
                <a:r>
                  <a:rPr lang="en-US" dirty="0"/>
                  <a:t>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7238787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202726" y="2655277"/>
            <a:ext cx="893274" cy="5950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160848-27F7-F720-1DC9-67C1A56115D6}"/>
              </a:ext>
            </a:extLst>
          </p:cNvPr>
          <p:cNvCxnSpPr>
            <a:cxnSpLocks/>
          </p:cNvCxnSpPr>
          <p:nvPr/>
        </p:nvCxnSpPr>
        <p:spPr>
          <a:xfrm>
            <a:off x="4556922" y="2107232"/>
            <a:ext cx="724324" cy="14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B6592-E65F-730E-16A4-B4851F1E79B4}"/>
              </a:ext>
            </a:extLst>
          </p:cNvPr>
          <p:cNvGrpSpPr/>
          <p:nvPr/>
        </p:nvGrpSpPr>
        <p:grpSpPr>
          <a:xfrm>
            <a:off x="2835244" y="1923247"/>
            <a:ext cx="1574156" cy="461665"/>
            <a:chOff x="3345083" y="365125"/>
            <a:chExt cx="1574156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F56B8-0D2A-D86C-C50A-44C165406152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47918C-7552-A9C7-FBE1-C1FBDF28258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0F1B26C-58FA-5548-67FF-6F3AD97C9D9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F646DD-F9B4-FEF4-3FDD-AF365801E833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C43853-C7F4-B7A2-2BE3-AF8C5F3F43EF}"/>
              </a:ext>
            </a:extLst>
          </p:cNvPr>
          <p:cNvGrpSpPr/>
          <p:nvPr/>
        </p:nvGrpSpPr>
        <p:grpSpPr>
          <a:xfrm>
            <a:off x="6654552" y="1884719"/>
            <a:ext cx="1574156" cy="461665"/>
            <a:chOff x="3345083" y="365125"/>
            <a:chExt cx="1574156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43B603-13FB-1BF5-B41C-F6C0A6734293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926482F-EA73-E440-FE79-CE55AB9DC58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1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442D646-1AB7-50B8-A7F8-47E5C30D48B1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89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38A7BB8-A915-4FB0-48F6-3E2297E05464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4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5E63C6-B40D-8DD1-F306-EABB9FA6EDF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905480" y="2108713"/>
            <a:ext cx="6359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022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74620-6CE6-8F51-8725-96ACF9476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600" b="1" dirty="0"/>
              <a:t>Compilation is dead simple! </a:t>
            </a:r>
            <a:r>
              <a:rPr lang="en-US" sz="3100" b="1" dirty="0"/>
              <a:t>(in theory)</a:t>
            </a:r>
            <a:endParaRPr lang="en-US" sz="6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0C016-DA72-91AA-FD59-1CC8A3448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CF38B729-153E-9BAE-3F04-EA1F19D86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0673E342-9795-5C48-AA1B-0C30F58A2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58734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6295B168-F684-19A9-271B-BFDC03AE4F3D}"/>
                  </a:ext>
                </a:extLst>
              </p:cNvPr>
              <p:cNvSpPr/>
              <p:nvPr/>
            </p:nvSpPr>
            <p:spPr>
              <a:xfrm>
                <a:off x="1580268" y="4185138"/>
                <a:ext cx="417834" cy="77059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6295B168-F684-19A9-271B-BFDC03AE4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4185138"/>
                <a:ext cx="417834" cy="770593"/>
              </a:xfrm>
              <a:prstGeom prst="upArrow">
                <a:avLst/>
              </a:prstGeom>
              <a:blipFill>
                <a:blip r:embed="rId4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45F8CCD6-9990-6849-1424-04CCF3DA48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803074A8-0C9D-76B4-A9B4-DB6EB4074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50028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11A5AEAD-A79E-4231-CFD2-B5A4108BE104}"/>
                  </a:ext>
                </a:extLst>
              </p:cNvPr>
              <p:cNvSpPr/>
              <p:nvPr/>
            </p:nvSpPr>
            <p:spPr>
              <a:xfrm>
                <a:off x="2679179" y="4185138"/>
                <a:ext cx="417834" cy="77059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11A5AEAD-A79E-4231-CFD2-B5A4108BE1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79" y="4185138"/>
                <a:ext cx="417834" cy="770593"/>
              </a:xfrm>
              <a:prstGeom prst="upArrow">
                <a:avLst/>
              </a:prstGeom>
              <a:blipFill>
                <a:blip r:embed="rId7"/>
                <a:stretch>
                  <a:fillRect l="-2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125F529-7F9C-B33B-463A-A59A923421BF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34EC8B-87E5-5DFC-62F4-544972471467}"/>
              </a:ext>
            </a:extLst>
          </p:cNvPr>
          <p:cNvSpPr txBox="1"/>
          <p:nvPr/>
        </p:nvSpPr>
        <p:spPr>
          <a:xfrm>
            <a:off x="3757717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51F409F-B1BB-C836-A08A-C04B7DA972C7}"/>
                  </a:ext>
                </a:extLst>
              </p:cNvPr>
              <p:cNvSpPr/>
              <p:nvPr/>
            </p:nvSpPr>
            <p:spPr>
              <a:xfrm>
                <a:off x="2283199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51F409F-B1BB-C836-A08A-C04B7DA972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199" y="508760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31D3B71E-92F0-463C-8818-463B1FBEE44F}"/>
                  </a:ext>
                </a:extLst>
              </p:cNvPr>
              <p:cNvSpPr/>
              <p:nvPr/>
            </p:nvSpPr>
            <p:spPr>
              <a:xfrm>
                <a:off x="2356368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31D3B71E-92F0-463C-8818-463B1FBEE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368" y="276587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BDA66CF6-7B30-CE8A-64E1-BDA4C8DA7502}"/>
                  </a:ext>
                </a:extLst>
              </p:cNvPr>
              <p:cNvSpPr/>
              <p:nvPr/>
            </p:nvSpPr>
            <p:spPr>
              <a:xfrm>
                <a:off x="1580268" y="3388355"/>
                <a:ext cx="417834" cy="77059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Up 14">
                <a:extLst>
                  <a:ext uri="{FF2B5EF4-FFF2-40B4-BE49-F238E27FC236}">
                    <a16:creationId xmlns:a16="http://schemas.microsoft.com/office/drawing/2014/main" id="{BDA66CF6-7B30-CE8A-64E1-BDA4C8DA7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388355"/>
                <a:ext cx="417834" cy="77059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Up 15">
                <a:extLst>
                  <a:ext uri="{FF2B5EF4-FFF2-40B4-BE49-F238E27FC236}">
                    <a16:creationId xmlns:a16="http://schemas.microsoft.com/office/drawing/2014/main" id="{D31AC462-8AC4-7E48-420B-760F49BBCD76}"/>
                  </a:ext>
                </a:extLst>
              </p:cNvPr>
              <p:cNvSpPr/>
              <p:nvPr/>
            </p:nvSpPr>
            <p:spPr>
              <a:xfrm>
                <a:off x="2679179" y="3388354"/>
                <a:ext cx="417834" cy="77059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Up 15">
                <a:extLst>
                  <a:ext uri="{FF2B5EF4-FFF2-40B4-BE49-F238E27FC236}">
                    <a16:creationId xmlns:a16="http://schemas.microsoft.com/office/drawing/2014/main" id="{D31AC462-8AC4-7E48-420B-760F49BBCD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179" y="3388354"/>
                <a:ext cx="417834" cy="770593"/>
              </a:xfrm>
              <a:prstGeom prst="upArrow">
                <a:avLst/>
              </a:prstGeom>
              <a:blipFill>
                <a:blip r:embed="rId11"/>
                <a:stretch>
                  <a:fillRect l="-21333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D68450-4973-1CFD-3E25-538CF9D361D8}"/>
                  </a:ext>
                </a:extLst>
              </p:cNvPr>
              <p:cNvSpPr txBox="1"/>
              <p:nvPr/>
            </p:nvSpPr>
            <p:spPr>
              <a:xfrm>
                <a:off x="5458088" y="2968855"/>
                <a:ext cx="6053580" cy="20749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You need to know 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dirty="0"/>
                  <a:t> for all primitive operations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br>
                  <a:rPr lang="en-US" sz="3200" dirty="0"/>
                </a:br>
                <a:r>
                  <a:rPr lang="en-US" sz="3200" dirty="0"/>
                  <a:t>(e.g., select, project, join, etc.)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Just put them together!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D68450-4973-1CFD-3E25-538CF9D36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088" y="2968855"/>
                <a:ext cx="6053580" cy="2074927"/>
              </a:xfrm>
              <a:prstGeom prst="rect">
                <a:avLst/>
              </a:prstGeom>
              <a:blipFill>
                <a:blip r:embed="rId12"/>
                <a:stretch>
                  <a:fillRect l="-2316" t="-3824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571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CDDD-A5C2-0530-3DCB-AEFBF35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30" y="1"/>
            <a:ext cx="8198770" cy="1066800"/>
          </a:xfrm>
        </p:spPr>
        <p:txBody>
          <a:bodyPr>
            <a:normAutofit/>
          </a:bodyPr>
          <a:lstStyle/>
          <a:p>
            <a:r>
              <a:rPr lang="en-US" sz="6600" dirty="0"/>
              <a:t>No compromises!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F3C08-69AF-3088-9AA2-9335818AC7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5578" y="1066800"/>
                <a:ext cx="11425434" cy="5654675"/>
              </a:xfrm>
              <a:noFill/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Any</a:t>
                </a:r>
                <a:r>
                  <a:rPr lang="en-US" dirty="0"/>
                  <a:t> SQL </a:t>
                </a:r>
                <a:r>
                  <a:rPr lang="en-US" dirty="0">
                    <a:solidFill>
                      <a:srgbClr val="FF0000"/>
                    </a:solidFill>
                  </a:rPr>
                  <a:t>queries</a:t>
                </a:r>
              </a:p>
              <a:p>
                <a:pPr lvl="1"/>
                <a:r>
                  <a:rPr lang="en-US" dirty="0"/>
                  <a:t>The algorithm can convert any query plan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Any</a:t>
                </a:r>
                <a:r>
                  <a:rPr lang="en-US" dirty="0"/>
                  <a:t> mix of </a:t>
                </a:r>
                <a:r>
                  <a:rPr lang="en-US" dirty="0">
                    <a:solidFill>
                      <a:srgbClr val="FF0000"/>
                    </a:solidFill>
                  </a:rPr>
                  <a:t>data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0000"/>
                    </a:solidFill>
                  </a:rPr>
                  <a:t>sources</a:t>
                </a:r>
              </a:p>
              <a:p>
                <a:pPr lvl="1"/>
                <a:r>
                  <a:rPr lang="en-US" dirty="0"/>
                  <a:t>Algorithm works for arbitrary queries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Any</a:t>
                </a:r>
                <a:r>
                  <a:rPr lang="en-US" dirty="0"/>
                  <a:t> data </a:t>
                </a:r>
                <a:r>
                  <a:rPr lang="en-US" dirty="0">
                    <a:solidFill>
                      <a:srgbClr val="FF0000"/>
                    </a:solidFill>
                  </a:rPr>
                  <a:t>changes</a:t>
                </a:r>
                <a:r>
                  <a:rPr lang="en-US" dirty="0"/>
                  <a:t> to the tables and streams, inputs and outputs </a:t>
                </a:r>
              </a:p>
              <a:p>
                <a:pPr lvl="1"/>
                <a:r>
                  <a:rPr lang="en-US" dirty="0"/>
                  <a:t>Z-sets can encode inserts, updates, deletes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Incremental</a:t>
                </a:r>
                <a:r>
                  <a:rPr lang="en-US" dirty="0"/>
                  <a:t>ly evaluated (work proportional to the size of the changes)</a:t>
                </a:r>
              </a:p>
              <a:p>
                <a:pPr lvl="1"/>
                <a:r>
                  <a:rPr lang="en-US" dirty="0"/>
                  <a:t>That’s what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does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Exact</a:t>
                </a:r>
                <a:r>
                  <a:rPr lang="en-US" dirty="0"/>
                  <a:t> SQL </a:t>
                </a:r>
                <a:r>
                  <a:rPr lang="en-US" dirty="0">
                    <a:solidFill>
                      <a:srgbClr val="FF0000"/>
                    </a:solidFill>
                  </a:rPr>
                  <a:t>semantics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defined to do the “same” thing as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, incrementally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Simple</a:t>
                </a:r>
                <a:r>
                  <a:rPr lang="en-US" dirty="0"/>
                  <a:t> data representation and algorithms</a:t>
                </a:r>
              </a:p>
              <a:p>
                <a:pPr lvl="1"/>
                <a:r>
                  <a:rPr lang="en-US" dirty="0"/>
                  <a:t>Z-sets</a:t>
                </a:r>
              </a:p>
              <a:p>
                <a:r>
                  <a:rPr lang="en-US" dirty="0"/>
                  <a:t>Computations on </a:t>
                </a:r>
                <a:r>
                  <a:rPr lang="en-US" dirty="0">
                    <a:solidFill>
                      <a:srgbClr val="FF0000"/>
                    </a:solidFill>
                  </a:rPr>
                  <a:t>unbounded</a:t>
                </a:r>
                <a:r>
                  <a:rPr lang="en-US" dirty="0"/>
                  <a:t> streams </a:t>
                </a:r>
              </a:p>
              <a:p>
                <a:pPr lvl="1"/>
                <a:r>
                  <a:rPr lang="en-US" dirty="0"/>
                  <a:t>Didn’t cover it </a:t>
                </a:r>
                <a:r>
                  <a:rPr lang="en-US"/>
                  <a:t>in this talk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3F3C08-69AF-3088-9AA2-9335818AC7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578" y="1066800"/>
                <a:ext cx="11425434" cy="5654675"/>
              </a:xfrm>
              <a:blipFill>
                <a:blip r:embed="rId2"/>
                <a:stretch>
                  <a:fillRect l="-854" t="-2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390B-8D6A-BA79-083B-5E76EA53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 descr="A close up of a diamond&#10;&#10;Description automatically generated">
            <a:extLst>
              <a:ext uri="{FF2B5EF4-FFF2-40B4-BE49-F238E27FC236}">
                <a16:creationId xmlns:a16="http://schemas.microsoft.com/office/drawing/2014/main" id="{66E83EED-C4B4-B3EB-EEEB-BA66CEC77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69" y="800100"/>
            <a:ext cx="4883652" cy="2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9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706-16BA-78A1-C7B8-FA874E8E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0" y="2413747"/>
            <a:ext cx="7402606" cy="3763216"/>
          </a:xfrm>
        </p:spPr>
        <p:txBody>
          <a:bodyPr>
            <a:normAutofit/>
          </a:bodyPr>
          <a:lstStyle/>
          <a:p>
            <a:r>
              <a:rPr lang="en-US" sz="3600" dirty="0"/>
              <a:t>Today’s DBs cannot handle </a:t>
            </a:r>
            <a:br>
              <a:rPr lang="en-US" sz="3600" dirty="0"/>
            </a:br>
            <a:r>
              <a:rPr lang="en-US" sz="3600" b="1" dirty="0"/>
              <a:t>negative</a:t>
            </a:r>
            <a:r>
              <a:rPr lang="en-US" sz="3600" dirty="0"/>
              <a:t> changes</a:t>
            </a:r>
            <a:endParaRPr lang="en-US" sz="2000" dirty="0"/>
          </a:p>
          <a:p>
            <a:r>
              <a:rPr lang="en-US" sz="3600" dirty="0"/>
              <a:t>Existing IVM algorithms have</a:t>
            </a:r>
            <a:br>
              <a:rPr lang="en-US" sz="3600" dirty="0"/>
            </a:br>
            <a:r>
              <a:rPr lang="en-US" sz="3600" dirty="0"/>
              <a:t>many restrictions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85A13-4783-4539-81B7-9BB1835B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A close-up of a flower bud&#10;&#10;Description automatically generated">
            <a:extLst>
              <a:ext uri="{FF2B5EF4-FFF2-40B4-BE49-F238E27FC236}">
                <a16:creationId xmlns:a16="http://schemas.microsoft.com/office/drawing/2014/main" id="{4A72C953-81F2-8031-CA04-CD796EE0E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41" y="0"/>
            <a:ext cx="4724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D0C2D-4EF0-6302-408F-6C603187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95" y="365125"/>
            <a:ext cx="1106201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Why hasn’t anyone done this yet?</a:t>
            </a:r>
          </a:p>
        </p:txBody>
      </p:sp>
    </p:spTree>
    <p:extLst>
      <p:ext uri="{BB962C8B-B14F-4D97-AF65-F5344CB8AC3E}">
        <p14:creationId xmlns:p14="http://schemas.microsoft.com/office/powerpoint/2010/main" val="413391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907AA5-6BD7-F5BE-B4FA-44DBBA8F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BE07B-FFE7-9441-A5D6-562133A7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2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BE8BB-74D1-8A98-31F3-861FA7E5C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pic>
        <p:nvPicPr>
          <p:cNvPr id="3" name="Media1">
            <a:hlinkClick r:id="" action="ppaction://media"/>
            <a:extLst>
              <a:ext uri="{FF2B5EF4-FFF2-40B4-BE49-F238E27FC236}">
                <a16:creationId xmlns:a16="http://schemas.microsoft.com/office/drawing/2014/main" id="{719ACCEC-5392-8A96-B742-9ABA39FACB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4134" y="0"/>
            <a:ext cx="10585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4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apple core with a stem&#10;&#10;Description automatically generated">
            <a:extLst>
              <a:ext uri="{FF2B5EF4-FFF2-40B4-BE49-F238E27FC236}">
                <a16:creationId xmlns:a16="http://schemas.microsoft.com/office/drawing/2014/main" id="{F0E97465-B5EF-9202-A46D-044869FC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7" t="5689" r="17089" b="10158"/>
          <a:stretch/>
        </p:blipFill>
        <p:spPr>
          <a:xfrm>
            <a:off x="9211733" y="22458"/>
            <a:ext cx="2827866" cy="391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5B5CEF-06F5-43C9-00BE-72D1EBB1B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5B1C3-3E49-35D5-F883-FFFB71BAA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68" y="1758388"/>
            <a:ext cx="10515600" cy="5099611"/>
          </a:xfrm>
        </p:spPr>
        <p:txBody>
          <a:bodyPr>
            <a:normAutofit fontScale="92500"/>
          </a:bodyPr>
          <a:lstStyle/>
          <a:p>
            <a:r>
              <a:rPr lang="en-US" sz="3200" dirty="0"/>
              <a:t>We wrote a compiler </a:t>
            </a:r>
          </a:p>
          <a:p>
            <a:pPr lvl="1"/>
            <a:r>
              <a:rPr lang="en-US" sz="3000" dirty="0"/>
              <a:t>Input is a query plan </a:t>
            </a:r>
          </a:p>
          <a:p>
            <a:pPr lvl="1"/>
            <a:r>
              <a:rPr lang="en-US" sz="2800" dirty="0"/>
              <a:t>Output is an 100% equivalent </a:t>
            </a:r>
            <a:r>
              <a:rPr lang="en-US" sz="2800" b="1" dirty="0"/>
              <a:t>incremental</a:t>
            </a:r>
            <a:r>
              <a:rPr lang="en-US" sz="2800" dirty="0"/>
              <a:t> plan</a:t>
            </a:r>
          </a:p>
          <a:p>
            <a:pPr lvl="1"/>
            <a:r>
              <a:rPr lang="en-US" sz="2800" dirty="0"/>
              <a:t>Operating on any combination of streams and tables</a:t>
            </a:r>
          </a:p>
          <a:p>
            <a:pPr lvl="1"/>
            <a:r>
              <a:rPr lang="en-US" sz="2800" dirty="0"/>
              <a:t>Accepting any kinds of changes (insertions/deletions/updates)</a:t>
            </a:r>
          </a:p>
          <a:p>
            <a:r>
              <a:rPr lang="en-US" sz="3200" dirty="0"/>
              <a:t>No compromises!</a:t>
            </a:r>
          </a:p>
          <a:p>
            <a:endParaRPr lang="en-US" sz="3200" dirty="0"/>
          </a:p>
          <a:p>
            <a:r>
              <a:rPr lang="en-US" sz="3200" dirty="0"/>
              <a:t>3 Core ideas:</a:t>
            </a:r>
          </a:p>
          <a:p>
            <a:pPr lvl="1"/>
            <a:r>
              <a:rPr lang="en-US" sz="2800" dirty="0"/>
              <a:t>Idea #1: Everything is a </a:t>
            </a:r>
            <a:r>
              <a:rPr lang="en-US" sz="2800" b="1" dirty="0"/>
              <a:t>stream</a:t>
            </a:r>
            <a:r>
              <a:rPr lang="en-US" sz="2800" dirty="0"/>
              <a:t>: database snapshots, views, transactions</a:t>
            </a:r>
          </a:p>
          <a:p>
            <a:pPr lvl="1"/>
            <a:r>
              <a:rPr lang="en-US" sz="2800" dirty="0"/>
              <a:t>Idea #2: Changes and data can be represented using </a:t>
            </a:r>
            <a:r>
              <a:rPr lang="en-US" sz="2800" b="1" dirty="0"/>
              <a:t>Z-sets</a:t>
            </a:r>
          </a:p>
          <a:p>
            <a:pPr lvl="1"/>
            <a:r>
              <a:rPr lang="en-US" sz="2800" dirty="0"/>
              <a:t>Idea #3: Incremental view maintenance computes changes to a view</a:t>
            </a:r>
          </a:p>
          <a:p>
            <a:pPr lvl="1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59771-FDD8-831F-973B-F275B10E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407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ooden fence with a black background&#10;&#10;Description automatically generated">
            <a:extLst>
              <a:ext uri="{FF2B5EF4-FFF2-40B4-BE49-F238E27FC236}">
                <a16:creationId xmlns:a16="http://schemas.microsoft.com/office/drawing/2014/main" id="{E3C9E22F-2864-9475-204A-528FDF64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74" y="174073"/>
            <a:ext cx="3754596" cy="6367674"/>
          </a:xfrm>
          <a:prstGeom prst="rect">
            <a:avLst/>
          </a:prstGeom>
        </p:spPr>
      </p:pic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115222" y="174073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780869" y="1760699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4880595" y="1885474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4880595" y="1903947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115222" y="537737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  <p:pic>
        <p:nvPicPr>
          <p:cNvPr id="2" name="Picture 1" descr="Icon, funnel chart&#10;&#10;Description automatically generated">
            <a:extLst>
              <a:ext uri="{FF2B5EF4-FFF2-40B4-BE49-F238E27FC236}">
                <a16:creationId xmlns:a16="http://schemas.microsoft.com/office/drawing/2014/main" id="{28D632FD-AC76-DFBB-76B2-00F869D6A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90870" y="2031239"/>
            <a:ext cx="3040487" cy="3040487"/>
          </a:xfrm>
          <a:prstGeom prst="rect">
            <a:avLst/>
          </a:prstGeom>
        </p:spPr>
      </p:pic>
      <p:pic>
        <p:nvPicPr>
          <p:cNvPr id="5" name="Picture 4" descr="A diagram of a stream system&#10;&#10;Description automatically generated">
            <a:extLst>
              <a:ext uri="{FF2B5EF4-FFF2-40B4-BE49-F238E27FC236}">
                <a16:creationId xmlns:a16="http://schemas.microsoft.com/office/drawing/2014/main" id="{F5C9A6EA-A569-98A2-7120-D282E6AF6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" y="2109062"/>
            <a:ext cx="4784750" cy="3050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0FBA1-7330-10AC-DB0C-1E5D305736C0}"/>
              </a:ext>
            </a:extLst>
          </p:cNvPr>
          <p:cNvSpPr txBox="1"/>
          <p:nvPr/>
        </p:nvSpPr>
        <p:spPr>
          <a:xfrm>
            <a:off x="9560859" y="5265671"/>
            <a:ext cx="173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5" grpId="0"/>
      <p:bldP spid="20" grpId="0"/>
      <p:bldP spid="2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F29B-184B-374E-AE55-4FA08E57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3C218-4698-B70B-CAF9-D3D2D0A85985}"/>
              </a:ext>
            </a:extLst>
          </p:cNvPr>
          <p:cNvSpPr txBox="1"/>
          <p:nvPr/>
        </p:nvSpPr>
        <p:spPr>
          <a:xfrm>
            <a:off x="4422773" y="2451629"/>
            <a:ext cx="407576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try.feldera.com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9757A0-C796-20BA-848B-B41658932CDA}"/>
              </a:ext>
            </a:extLst>
          </p:cNvPr>
          <p:cNvSpPr txBox="1"/>
          <p:nvPr/>
        </p:nvSpPr>
        <p:spPr>
          <a:xfrm>
            <a:off x="4422773" y="3113616"/>
            <a:ext cx="625695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github.com/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feldera</a:t>
            </a:r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/</a:t>
            </a:r>
            <a:r>
              <a:rPr lang="en-US" sz="2800" b="1" dirty="0" err="1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rPr>
              <a:t>feldera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Courier New"/>
              <a:ea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58060-F420-6913-3778-3AB0670E8E1B}"/>
              </a:ext>
            </a:extLst>
          </p:cNvPr>
          <p:cNvSpPr txBox="1"/>
          <p:nvPr/>
        </p:nvSpPr>
        <p:spPr>
          <a:xfrm>
            <a:off x="4432300" y="3785128"/>
            <a:ext cx="61101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+mn-lt"/>
                <a:cs typeface="+mn-lt"/>
              </a:rPr>
              <a:t>www.feldera.com/community</a:t>
            </a:r>
            <a:endParaRPr lang="en-US" sz="2800" b="1" dirty="0">
              <a:solidFill>
                <a:schemeClr val="accent5">
                  <a:lumMod val="75000"/>
                </a:schemeClr>
              </a:solidFill>
              <a:latin typeface="Courier New"/>
              <a:ea typeface="Calibri"/>
              <a:cs typeface="Calibri"/>
            </a:endParaRPr>
          </a:p>
        </p:txBody>
      </p:sp>
      <p:pic>
        <p:nvPicPr>
          <p:cNvPr id="10" name="Picture 9" descr="New Slack Logo 2019 PNG Transparent &amp; SVG Vector - Freebie Supply">
            <a:extLst>
              <a:ext uri="{FF2B5EF4-FFF2-40B4-BE49-F238E27FC236}">
                <a16:creationId xmlns:a16="http://schemas.microsoft.com/office/drawing/2014/main" id="{91D0E32F-BCB4-3AE6-C4B3-CB60DAF6E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12" y="3719513"/>
            <a:ext cx="709613" cy="533400"/>
          </a:xfrm>
          <a:prstGeom prst="rect">
            <a:avLst/>
          </a:prstGeom>
        </p:spPr>
      </p:pic>
      <p:pic>
        <p:nvPicPr>
          <p:cNvPr id="11" name="Picture 10" descr="Discord's Branding Guidelines">
            <a:extLst>
              <a:ext uri="{FF2B5EF4-FFF2-40B4-BE49-F238E27FC236}">
                <a16:creationId xmlns:a16="http://schemas.microsoft.com/office/drawing/2014/main" id="{FCE152EA-6002-8906-E6B2-57B0403C6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878" y="3767522"/>
            <a:ext cx="602832" cy="437381"/>
          </a:xfrm>
          <a:prstGeom prst="rect">
            <a:avLst/>
          </a:prstGeom>
        </p:spPr>
      </p:pic>
      <p:pic>
        <p:nvPicPr>
          <p:cNvPr id="12" name="Picture 11" descr="Github Logo - Free social media icons">
            <a:extLst>
              <a:ext uri="{FF2B5EF4-FFF2-40B4-BE49-F238E27FC236}">
                <a16:creationId xmlns:a16="http://schemas.microsoft.com/office/drawing/2014/main" id="{82E8C3FE-C5CB-CB20-31F3-099FD540B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975" y="3043238"/>
            <a:ext cx="542925" cy="542925"/>
          </a:xfrm>
          <a:prstGeom prst="rect">
            <a:avLst/>
          </a:prstGeom>
        </p:spPr>
      </p:pic>
      <p:pic>
        <p:nvPicPr>
          <p:cNvPr id="13" name="Picture 12" descr="Sandbox&quot; Icon - Download for free – Iconduck">
            <a:extLst>
              <a:ext uri="{FF2B5EF4-FFF2-40B4-BE49-F238E27FC236}">
                <a16:creationId xmlns:a16="http://schemas.microsoft.com/office/drawing/2014/main" id="{46B9B045-9851-8741-717F-AAB05528B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450" y="2308621"/>
            <a:ext cx="561975" cy="54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97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F44B19-CFA6-F3EE-6121-73E124F41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F53963-285D-CE86-E634-CCF6309F0C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F66E-37AF-D947-4AB3-5E2648D01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4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549C-E72D-599A-0F94-6F383D31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268358"/>
            <a:ext cx="11476382" cy="1519098"/>
          </a:xfrm>
        </p:spPr>
        <p:txBody>
          <a:bodyPr/>
          <a:lstStyle/>
          <a:p>
            <a:r>
              <a:rPr lang="en-US" dirty="0"/>
              <a:t>Normalized throughput compared to </a:t>
            </a:r>
            <a:r>
              <a:rPr lang="en-US" dirty="0" err="1"/>
              <a:t>Flink</a:t>
            </a:r>
            <a:r>
              <a:rPr lang="en-US" dirty="0"/>
              <a:t> on </a:t>
            </a:r>
            <a:r>
              <a:rPr lang="en-US" dirty="0" err="1"/>
              <a:t>Nexmark</a:t>
            </a:r>
            <a:r>
              <a:rPr lang="en-US" dirty="0"/>
              <a:t> benchmark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1179380-C70F-FFF3-ECF8-AAF05BBF8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" y="2236305"/>
            <a:ext cx="12179502" cy="35299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62EE3-A2E8-F42C-2680-2E397EB7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17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r>
              <a:rPr lang="en-US">
                <a:sym typeface="Wingdings" panose="05000000000000000000" pitchFamily="2" charset="2"/>
              </a:rPr>
              <a:t>: (1) create circuit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>
                <a:effectLst/>
                <a:latin typeface="Courier New" panose="02070309020205020404" pitchFamily="49" charset="0"/>
              </a:rPr>
              <a:t> V AS</a:t>
            </a:r>
            <a:br>
              <a:rPr lang="en-US"/>
            </a:b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>
                <a:effectLst/>
                <a:latin typeface="Courier New" panose="02070309020205020404" pitchFamily="49" charset="0"/>
              </a:rPr>
              <a:t> </a:t>
            </a:r>
            <a:r>
              <a:rPr lang="en-US" err="1">
                <a:effectLst/>
                <a:latin typeface="Courier New" panose="02070309020205020404" pitchFamily="49" charset="0"/>
              </a:rPr>
              <a:t>a.x</a:t>
            </a:r>
            <a:r>
              <a:rPr lang="en-US">
                <a:effectLst/>
                <a:latin typeface="Courier New" panose="02070309020205020404" pitchFamily="49" charset="0"/>
              </a:rPr>
              <a:t>, </a:t>
            </a:r>
            <a:r>
              <a:rPr lang="en-US" err="1">
                <a:latin typeface="Courier New" panose="02070309020205020404" pitchFamily="49" charset="0"/>
              </a:rPr>
              <a:t>b</a:t>
            </a:r>
            <a:r>
              <a:rPr lang="en-US" err="1">
                <a:effectLst/>
                <a:latin typeface="Courier New" panose="02070309020205020404" pitchFamily="49" charset="0"/>
              </a:rPr>
              <a:t>.y</a:t>
            </a:r>
            <a:r>
              <a:rPr lang="en-US">
                <a:effectLst/>
                <a:latin typeface="Courier New" panose="02070309020205020404" pitchFamily="49" charset="0"/>
              </a:rPr>
              <a:t>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>
                <a:effectLst/>
                <a:latin typeface="Courier New" panose="02070309020205020404" pitchFamily="49" charset="0"/>
              </a:rPr>
              <a:t> (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>
                <a:effectLst/>
                <a:latin typeface="Courier New" panose="02070309020205020404" pitchFamily="49" charset="0"/>
              </a:rPr>
              <a:t> t1.x , t1.id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>
                <a:effectLst/>
                <a:latin typeface="Courier New" panose="02070309020205020404" pitchFamily="49" charset="0"/>
              </a:rPr>
              <a:t> t1</a:t>
            </a:r>
            <a:br>
              <a:rPr lang="en-US"/>
            </a:br>
            <a:r>
              <a:rPr lang="en-US"/>
              <a:t> 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>
                <a:effectLst/>
                <a:latin typeface="Courier New" panose="02070309020205020404" pitchFamily="49" charset="0"/>
              </a:rPr>
              <a:t> t1.a &gt; 2</a:t>
            </a:r>
            <a:br>
              <a:rPr lang="en-US"/>
            </a:br>
            <a:r>
              <a:rPr lang="en-US">
                <a:effectLst/>
                <a:latin typeface="Courier New" panose="02070309020205020404" pitchFamily="49" charset="0"/>
              </a:rPr>
              <a:t>) a</a:t>
            </a:r>
            <a:br>
              <a:rPr lang="en-US"/>
            </a:b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>
                <a:effectLst/>
                <a:latin typeface="Courier New" panose="02070309020205020404" pitchFamily="49" charset="0"/>
              </a:rPr>
              <a:t> (</a:t>
            </a:r>
            <a:br>
              <a:rPr lang="en-US"/>
            </a:br>
            <a:r>
              <a:rPr lang="en-US"/>
              <a:t>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>
                <a:effectLst/>
                <a:latin typeface="Courier New" panose="02070309020205020404" pitchFamily="49" charset="0"/>
              </a:rPr>
              <a:t> t2.id , t2.y</a:t>
            </a:r>
            <a:br>
              <a:rPr lang="en-US"/>
            </a:br>
            <a:r>
              <a:rPr lang="en-US"/>
              <a:t>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>
                <a:effectLst/>
                <a:latin typeface="Courier New" panose="02070309020205020404" pitchFamily="49" charset="0"/>
              </a:rPr>
              <a:t> t2</a:t>
            </a:r>
            <a:br>
              <a:rPr lang="en-US"/>
            </a:br>
            <a:r>
              <a:rPr lang="en-US"/>
              <a:t>  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>
                <a:effectLst/>
                <a:latin typeface="Courier New" panose="02070309020205020404" pitchFamily="49" charset="0"/>
              </a:rPr>
              <a:t> t2.s &gt; 5</a:t>
            </a:r>
            <a:br>
              <a:rPr lang="en-US"/>
            </a:br>
            <a:r>
              <a:rPr lang="en-US">
                <a:effectLst/>
                <a:latin typeface="Courier New" panose="02070309020205020404" pitchFamily="49" charset="0"/>
              </a:rPr>
              <a:t>) b </a:t>
            </a:r>
            <a:r>
              <a:rPr lang="en-US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>
                <a:effectLst/>
                <a:latin typeface="Courier New" panose="02070309020205020404" pitchFamily="49" charset="0"/>
              </a:rPr>
              <a:t> a.id = b.id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0897" y="2935224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25629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96766"/>
            <a:ext cx="10515600" cy="707537"/>
          </a:xfrm>
        </p:spPr>
        <p:txBody>
          <a:bodyPr/>
          <a:lstStyle/>
          <a:p>
            <a:r>
              <a:rPr lang="en-US"/>
              <a:t>Remove </a:t>
            </a:r>
            <a:r>
              <a:rPr lang="en-US">
                <a:latin typeface="Consolas" panose="020B0609020204030204" pitchFamily="49" charset="0"/>
              </a:rPr>
              <a:t>distinct</a:t>
            </a:r>
            <a:r>
              <a:rPr lang="en-US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947" y="1937700"/>
            <a:ext cx="7512660" cy="1509393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44309" y="341192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74" y="3980490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6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(2) Lift and (3) </a:t>
            </a:r>
            <a:r>
              <a:rPr lang="en-US" err="1"/>
              <a:t>Incrementalize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(2)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44959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46567" y="3364094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Inputs and outputs </a:t>
            </a:r>
            <a:br>
              <a:rPr lang="en-US" sz="2400"/>
            </a:br>
            <a:r>
              <a:rPr lang="en-US" sz="2400"/>
              <a:t>are </a:t>
            </a:r>
            <a:r>
              <a:rPr lang="en-US" sz="2400">
                <a:solidFill>
                  <a:srgbClr val="FF0000"/>
                </a:solidFill>
              </a:rPr>
              <a:t>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-38911" y="4782820"/>
            <a:ext cx="3059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Incrementalize</a:t>
            </a:r>
            <a:r>
              <a:rPr lang="en-US" sz="2400"/>
              <a:t>:</a:t>
            </a:r>
          </a:p>
          <a:p>
            <a:r>
              <a:rPr lang="en-US" sz="2400"/>
              <a:t>Inputs and outputs </a:t>
            </a:r>
            <a:br>
              <a:rPr lang="en-US" sz="2400"/>
            </a:br>
            <a:r>
              <a:rPr lang="en-US" sz="2400"/>
              <a:t>are streams of </a:t>
            </a:r>
            <a:r>
              <a:rPr lang="en-US" sz="2400">
                <a:solidFill>
                  <a:srgbClr val="FF0000"/>
                </a:solidFill>
              </a:rPr>
              <a:t>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2F5A2-3A0C-578F-8CD7-1EA8F53C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3197954"/>
            <a:ext cx="4542692" cy="1163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BE58B5-69FC-6BB6-22A6-5C2043F67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33" y="5097266"/>
            <a:ext cx="6047262" cy="128377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2D7D5A-B7E4-5086-2C92-A955D5C410C6}"/>
              </a:ext>
            </a:extLst>
          </p:cNvPr>
          <p:cNvSpPr/>
          <p:nvPr/>
        </p:nvSpPr>
        <p:spPr>
          <a:xfrm>
            <a:off x="5122333" y="3180837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B3614C-6F59-78F6-77D6-0F02F21CD92C}"/>
              </a:ext>
            </a:extLst>
          </p:cNvPr>
          <p:cNvSpPr/>
          <p:nvPr/>
        </p:nvSpPr>
        <p:spPr>
          <a:xfrm>
            <a:off x="4694892" y="5040821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57582E-C74F-37FC-B11B-1BB54D884C10}"/>
              </a:ext>
            </a:extLst>
          </p:cNvPr>
          <p:cNvSpPr/>
          <p:nvPr/>
        </p:nvSpPr>
        <p:spPr>
          <a:xfrm>
            <a:off x="6411160" y="328577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9A4512-BAFF-8D9B-C1AB-F09424C541CA}"/>
              </a:ext>
            </a:extLst>
          </p:cNvPr>
          <p:cNvSpPr/>
          <p:nvPr/>
        </p:nvSpPr>
        <p:spPr>
          <a:xfrm>
            <a:off x="4694892" y="5889293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E2DEC9-8B13-D66C-7770-4AB9B653EB80}"/>
              </a:ext>
            </a:extLst>
          </p:cNvPr>
          <p:cNvSpPr/>
          <p:nvPr/>
        </p:nvSpPr>
        <p:spPr>
          <a:xfrm>
            <a:off x="9211859" y="5499547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2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7" grpId="0" animBg="1"/>
      <p:bldP spid="29" grpId="0" animBg="1"/>
      <p:bldP spid="33" grpId="0" animBg="1"/>
      <p:bldP spid="38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A64C80-7974-7422-929E-2A64E5CE4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"/>
          <a:stretch/>
        </p:blipFill>
        <p:spPr>
          <a:xfrm>
            <a:off x="3394950" y="4058077"/>
            <a:ext cx="5531134" cy="123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415F2-1E31-FBCB-17DA-0AA6BEC3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02" y="2482491"/>
            <a:ext cx="5460460" cy="1273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814CE-7CCD-6C48-1C63-FBF40954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13" y="994142"/>
            <a:ext cx="5864388" cy="1244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/>
              <a:t>(4) optimize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14481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113159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Chain rule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08086" y="533782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60282" y="5270602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Expand join and distinct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70D17A-8E6F-41C2-D7D5-A68BEAED4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41" b="-1"/>
          <a:stretch/>
        </p:blipFill>
        <p:spPr>
          <a:xfrm>
            <a:off x="3394950" y="5816601"/>
            <a:ext cx="5988358" cy="950173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0700B9F4-A734-03D3-6399-6B2C2F62A412}"/>
              </a:ext>
            </a:extLst>
          </p:cNvPr>
          <p:cNvSpPr/>
          <p:nvPr/>
        </p:nvSpPr>
        <p:spPr>
          <a:xfrm>
            <a:off x="5432181" y="366231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EA945-FCD0-1267-D5EF-984D645718B4}"/>
              </a:ext>
            </a:extLst>
          </p:cNvPr>
          <p:cNvSpPr txBox="1"/>
          <p:nvPr/>
        </p:nvSpPr>
        <p:spPr>
          <a:xfrm>
            <a:off x="6884377" y="363065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Linearity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504441-C433-E5B5-A384-A08375C14991}"/>
              </a:ext>
            </a:extLst>
          </p:cNvPr>
          <p:cNvSpPr/>
          <p:nvPr/>
        </p:nvSpPr>
        <p:spPr>
          <a:xfrm>
            <a:off x="4373033" y="254271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F53E03-C765-04D2-1026-1FACA90D27F7}"/>
              </a:ext>
            </a:extLst>
          </p:cNvPr>
          <p:cNvSpPr/>
          <p:nvPr/>
        </p:nvSpPr>
        <p:spPr>
          <a:xfrm>
            <a:off x="5228981" y="254271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E8051E-2100-5DA7-2571-1ED3DFE48262}"/>
              </a:ext>
            </a:extLst>
          </p:cNvPr>
          <p:cNvSpPr/>
          <p:nvPr/>
        </p:nvSpPr>
        <p:spPr>
          <a:xfrm>
            <a:off x="5652315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6DDD27-CC99-543D-C913-E16387810631}"/>
              </a:ext>
            </a:extLst>
          </p:cNvPr>
          <p:cNvSpPr/>
          <p:nvPr/>
        </p:nvSpPr>
        <p:spPr>
          <a:xfrm>
            <a:off x="6532524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9F7AAB-5ECC-0BCD-1A73-0AFB9EA3B17B}"/>
              </a:ext>
            </a:extLst>
          </p:cNvPr>
          <p:cNvSpPr/>
          <p:nvPr/>
        </p:nvSpPr>
        <p:spPr>
          <a:xfrm>
            <a:off x="7869433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47E310-D218-34A3-42DB-DA276B31BAA0}"/>
              </a:ext>
            </a:extLst>
          </p:cNvPr>
          <p:cNvSpPr/>
          <p:nvPr/>
        </p:nvSpPr>
        <p:spPr>
          <a:xfrm>
            <a:off x="4102100" y="4058076"/>
            <a:ext cx="474133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4E5233-B1CE-9647-CBDE-4A63D7DA1C37}"/>
              </a:ext>
            </a:extLst>
          </p:cNvPr>
          <p:cNvSpPr/>
          <p:nvPr/>
        </p:nvSpPr>
        <p:spPr>
          <a:xfrm>
            <a:off x="4833490" y="4058076"/>
            <a:ext cx="474133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20" grpId="0" animBg="1"/>
      <p:bldP spid="21" grpId="0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>
            <a:normAutofit/>
          </a:bodyPr>
          <a:lstStyle/>
          <a:p>
            <a:r>
              <a:rPr lang="en-US" sz="6000" b="1" dirty="0"/>
              <a:t>If you want to know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87" y="1958542"/>
            <a:ext cx="6394943" cy="384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DBSP: Automatic Incremental View Maintenance for Rich Query Languages</a:t>
            </a:r>
            <a:r>
              <a:rPr lang="en-US" dirty="0">
                <a:hlinkClick r:id="rId2"/>
              </a:rPr>
              <a:t> </a:t>
            </a:r>
            <a:br>
              <a:rPr lang="en-US" dirty="0"/>
            </a:br>
            <a:r>
              <a:rPr lang="en-US" dirty="0"/>
              <a:t>Mihai Budiu, Tej </a:t>
            </a:r>
            <a:r>
              <a:rPr lang="en-US" dirty="0" err="1"/>
              <a:t>Chajed</a:t>
            </a:r>
            <a:r>
              <a:rPr lang="en-US" dirty="0"/>
              <a:t>, Frank McSherry, Leonid </a:t>
            </a:r>
            <a:r>
              <a:rPr lang="en-US" dirty="0" err="1"/>
              <a:t>Ryzhyk</a:t>
            </a:r>
            <a:r>
              <a:rPr lang="en-US" dirty="0"/>
              <a:t>, Val Tannen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github.com/</a:t>
            </a:r>
            <a:r>
              <a:rPr lang="en-US" dirty="0" err="1">
                <a:latin typeface="Consolas" panose="020B0609020204030204" pitchFamily="49" charset="0"/>
              </a:rPr>
              <a:t>feldera</a:t>
            </a:r>
            <a:r>
              <a:rPr lang="en-US" dirty="0">
                <a:latin typeface="Consolas" panose="020B0609020204030204" pitchFamily="49" charset="0"/>
              </a:rPr>
              <a:t>/</a:t>
            </a:r>
            <a:r>
              <a:rPr lang="en-US" dirty="0" err="1">
                <a:latin typeface="Consolas" panose="020B0609020204030204" pitchFamily="49" charset="0"/>
              </a:rPr>
              <a:t>feldera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622" b="19946"/>
          <a:stretch/>
        </p:blipFill>
        <p:spPr>
          <a:xfrm>
            <a:off x="4058588" y="3269562"/>
            <a:ext cx="2173201" cy="1226391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6938593" y="1958542"/>
            <a:ext cx="1807731" cy="1473892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Best paper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award</a:t>
            </a:r>
          </a:p>
        </p:txBody>
      </p:sp>
      <p:sp>
        <p:nvSpPr>
          <p:cNvPr id="9" name="Star: 12 Points 8">
            <a:extLst>
              <a:ext uri="{FF2B5EF4-FFF2-40B4-BE49-F238E27FC236}">
                <a16:creationId xmlns:a16="http://schemas.microsoft.com/office/drawing/2014/main" id="{BC014720-4537-86EC-B967-10578C4EFDF7}"/>
              </a:ext>
            </a:extLst>
          </p:cNvPr>
          <p:cNvSpPr/>
          <p:nvPr/>
        </p:nvSpPr>
        <p:spPr>
          <a:xfrm>
            <a:off x="8653527" y="1656699"/>
            <a:ext cx="2240374" cy="1863914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ACM SIGMOD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2024 Research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Highlights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</a:t>
            </a:r>
          </a:p>
        </p:txBody>
      </p:sp>
      <p:pic>
        <p:nvPicPr>
          <p:cNvPr id="10" name="Picture 9" descr="A red and white sign with white letters&#10;&#10;Description automatically generated">
            <a:extLst>
              <a:ext uri="{FF2B5EF4-FFF2-40B4-BE49-F238E27FC236}">
                <a16:creationId xmlns:a16="http://schemas.microsoft.com/office/drawing/2014/main" id="{BA2A371F-BB0F-D2D2-FE32-E468F2B87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68" y="4675808"/>
            <a:ext cx="1516118" cy="11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CDDD-A5C2-0530-3DCB-AEFBF35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30" y="1"/>
            <a:ext cx="8198770" cy="1066800"/>
          </a:xfrm>
        </p:spPr>
        <p:txBody>
          <a:bodyPr>
            <a:normAutofit/>
          </a:bodyPr>
          <a:lstStyle/>
          <a:p>
            <a:r>
              <a:rPr lang="en-US" sz="6600" dirty="0"/>
              <a:t>No compromises!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3C08-69AF-3088-9AA2-9335818A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8" y="1066800"/>
            <a:ext cx="11425434" cy="5654675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SQL </a:t>
            </a:r>
            <a:r>
              <a:rPr lang="en-US" dirty="0">
                <a:solidFill>
                  <a:srgbClr val="FF0000"/>
                </a:solidFill>
              </a:rPr>
              <a:t>queries</a:t>
            </a:r>
          </a:p>
          <a:p>
            <a:pPr lvl="1"/>
            <a:r>
              <a:rPr lang="en-US" dirty="0"/>
              <a:t>Any number of queries, including recursive queries</a:t>
            </a:r>
          </a:p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mix of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sources</a:t>
            </a:r>
          </a:p>
          <a:p>
            <a:pPr lvl="1"/>
            <a:r>
              <a:rPr lang="en-US" dirty="0"/>
              <a:t>tables and “streams,” any number of them </a:t>
            </a:r>
          </a:p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data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to the tables and streams, inputs and outputs </a:t>
            </a:r>
          </a:p>
          <a:p>
            <a:pPr lvl="1"/>
            <a:r>
              <a:rPr lang="en-US" dirty="0"/>
              <a:t>insertions, deletions, updates</a:t>
            </a:r>
          </a:p>
          <a:p>
            <a:r>
              <a:rPr lang="en-US" dirty="0">
                <a:solidFill>
                  <a:srgbClr val="FF0000"/>
                </a:solidFill>
              </a:rPr>
              <a:t>Incremental</a:t>
            </a:r>
            <a:r>
              <a:rPr lang="en-US" dirty="0"/>
              <a:t>ly evaluated (work proportional to the size of the changes)</a:t>
            </a:r>
          </a:p>
          <a:p>
            <a:pPr lvl="1"/>
            <a:r>
              <a:rPr lang="en-US" dirty="0"/>
              <a:t>Incremental view maintenance</a:t>
            </a:r>
          </a:p>
          <a:p>
            <a:r>
              <a:rPr lang="en-US" dirty="0">
                <a:solidFill>
                  <a:srgbClr val="FF0000"/>
                </a:solidFill>
              </a:rPr>
              <a:t>Exact</a:t>
            </a:r>
            <a:r>
              <a:rPr lang="en-US" dirty="0"/>
              <a:t> SQL </a:t>
            </a:r>
            <a:r>
              <a:rPr lang="en-US" dirty="0">
                <a:solidFill>
                  <a:srgbClr val="FF0000"/>
                </a:solidFill>
              </a:rPr>
              <a:t>semantics</a:t>
            </a:r>
          </a:p>
          <a:p>
            <a:pPr lvl="1"/>
            <a:r>
              <a:rPr lang="en-US" dirty="0"/>
              <a:t>Fully deterministic execution, transactional semantics, “strong consistency”</a:t>
            </a:r>
          </a:p>
          <a:p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 data representation and algorithms</a:t>
            </a:r>
          </a:p>
          <a:p>
            <a:pPr lvl="1"/>
            <a:r>
              <a:rPr lang="en-US" dirty="0"/>
              <a:t>Uniform data and change representation and computation</a:t>
            </a:r>
          </a:p>
          <a:p>
            <a:r>
              <a:rPr lang="en-US" dirty="0"/>
              <a:t>Computations on </a:t>
            </a:r>
            <a:r>
              <a:rPr lang="en-US" dirty="0">
                <a:solidFill>
                  <a:srgbClr val="FF0000"/>
                </a:solidFill>
              </a:rPr>
              <a:t>unbounded</a:t>
            </a:r>
            <a:r>
              <a:rPr lang="en-US" dirty="0"/>
              <a:t> streams </a:t>
            </a:r>
          </a:p>
          <a:p>
            <a:pPr lvl="1"/>
            <a:r>
              <a:rPr lang="en-US" dirty="0"/>
              <a:t>using finite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390B-8D6A-BA79-083B-5E76EA53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 descr="A close up of a diamond&#10;&#10;Description automatically generated">
            <a:extLst>
              <a:ext uri="{FF2B5EF4-FFF2-40B4-BE49-F238E27FC236}">
                <a16:creationId xmlns:a16="http://schemas.microsoft.com/office/drawing/2014/main" id="{66E83EED-C4B4-B3EB-EEEB-BA66CEC7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69" y="800100"/>
            <a:ext cx="4883652" cy="2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2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7E264B-F67C-166D-FF03-13FAABEB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Setup: A database and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D5C6-6001-B72C-9A96-4991E937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175FA488-B9B6-4F4C-5F90-224C9602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EC4A0666-317E-AA89-FBAD-1C7108D5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3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Periodic query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DB</a:t>
                </a: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/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/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/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282FEAC-3B8F-08D1-2196-D3E4E76D7BC9}"/>
              </a:ext>
            </a:extLst>
          </p:cNvPr>
          <p:cNvSpPr txBox="1"/>
          <p:nvPr/>
        </p:nvSpPr>
        <p:spPr>
          <a:xfrm>
            <a:off x="1257503" y="6169580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~1B rows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67D9F-5920-3CA3-F203-2C128E311435}"/>
              </a:ext>
            </a:extLst>
          </p:cNvPr>
          <p:cNvSpPr txBox="1"/>
          <p:nvPr/>
        </p:nvSpPr>
        <p:spPr>
          <a:xfrm>
            <a:off x="2276591" y="5504242"/>
            <a:ext cx="115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~100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E0E2F-81DD-7807-EB0C-AA8BF08C8E81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E167-2771-45AD-761F-D5382DFE2CAF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5F9C-193A-04F9-289B-FCE35D5044B1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1F417-C811-5E53-49A5-6D42F276EB46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C93859-6081-0DCB-616A-E24A90B861E7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C49124-EB2A-E303-3CF7-B7EF56D37AA3}"/>
              </a:ext>
            </a:extLst>
          </p:cNvPr>
          <p:cNvSpPr txBox="1"/>
          <p:nvPr/>
        </p:nvSpPr>
        <p:spPr>
          <a:xfrm>
            <a:off x="1366628" y="1524934"/>
            <a:ext cx="649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sz="2800" dirty="0">
                <a:latin typeface="Consolas" panose="020B0609020204030204" pitchFamily="49" charset="0"/>
              </a:rPr>
              <a:t>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 SELECT</a:t>
            </a:r>
            <a:r>
              <a:rPr lang="en-US" sz="2800" dirty="0">
                <a:latin typeface="Consolas" panose="020B0609020204030204" pitchFamily="49" charset="0"/>
              </a:rPr>
              <a:t> …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D19B2-50A1-14DD-CCF8-4BDA6866FCF7}"/>
              </a:ext>
            </a:extLst>
          </p:cNvPr>
          <p:cNvSpPr txBox="1"/>
          <p:nvPr/>
        </p:nvSpPr>
        <p:spPr>
          <a:xfrm>
            <a:off x="3443921" y="6334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transactions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80C3ED-5AC2-DDD3-786A-89C248D14424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H="1" flipV="1">
            <a:off x="3430818" y="5688908"/>
            <a:ext cx="1003118" cy="64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9BBAB8-AB0C-74CD-34BF-2462CAC6765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5156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721989-FD54-32A4-8CBF-DC7796387192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588185"/>
            <a:ext cx="1942271" cy="74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CEDDA7-A3C9-7795-A9AE-C8CC4EF3996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43469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" grpId="0"/>
      <p:bldP spid="5" grpId="0"/>
      <p:bldP spid="8" grpId="0"/>
      <p:bldP spid="19" grpId="0"/>
      <p:bldP spid="37" grpId="0"/>
      <p:bldP spid="38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55EC0-EC5E-22D9-63B1-EABFD22AC61F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/>
              <p:nvPr/>
            </p:nvSpPr>
            <p:spPr>
              <a:xfrm>
                <a:off x="4518334" y="1640534"/>
                <a:ext cx="35671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We want work ~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334" y="1640534"/>
                <a:ext cx="3567195" cy="523220"/>
              </a:xfrm>
              <a:prstGeom prst="rect">
                <a:avLst/>
              </a:prstGeom>
              <a:blipFill>
                <a:blip r:embed="rId23"/>
                <a:stretch>
                  <a:fillRect l="-341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8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43" grpId="0" animBg="1"/>
      <p:bldP spid="4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Query plans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baseline="-25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6824015" y="4297756"/>
            <a:ext cx="23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68D5ED-0751-B18C-BEFD-A36539F80879}"/>
              </a:ext>
            </a:extLst>
          </p:cNvPr>
          <p:cNvSpPr txBox="1"/>
          <p:nvPr/>
        </p:nvSpPr>
        <p:spPr>
          <a:xfrm>
            <a:off x="908756" y="1772356"/>
            <a:ext cx="4575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Boxes =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Arrows = values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456360-8759-D4EF-D01F-95624FB6208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972677" y="4233298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FBB9B4-40F4-F864-E276-6D439AB630F0}"/>
              </a:ext>
            </a:extLst>
          </p:cNvPr>
          <p:cNvCxnSpPr>
            <a:cxnSpLocks/>
          </p:cNvCxnSpPr>
          <p:nvPr/>
        </p:nvCxnSpPr>
        <p:spPr>
          <a:xfrm>
            <a:off x="3972676" y="4989671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B630A-F8DA-AC2B-2449-9A014BD6AA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7612" y="423489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C83E28-F137-F650-023E-14D53F2DDFE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187612" y="463143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7861A5-ADD9-77A9-FFBB-DBE65BE38D1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02547" y="462588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/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03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3320</TotalTime>
  <Words>1187</Words>
  <Application>Microsoft Office PowerPoint</Application>
  <PresentationFormat>Widescreen</PresentationFormat>
  <Paragraphs>379</Paragraphs>
  <Slides>36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Wingdings</vt:lpstr>
      <vt:lpstr>Office Theme</vt:lpstr>
      <vt:lpstr>Streaming queries without compromise</vt:lpstr>
      <vt:lpstr>Mihai Budiu - Short bio</vt:lpstr>
      <vt:lpstr>PowerPoint Presentation</vt:lpstr>
      <vt:lpstr>If you want to know more</vt:lpstr>
      <vt:lpstr>No compromises!</vt:lpstr>
      <vt:lpstr>Setup: A database and a query</vt:lpstr>
      <vt:lpstr>Periodic query evaluation</vt:lpstr>
      <vt:lpstr>Incremental View Maintenance</vt:lpstr>
      <vt:lpstr>Query plans</vt:lpstr>
      <vt:lpstr>Streams</vt:lpstr>
      <vt:lpstr>Stream computations</vt:lpstr>
      <vt:lpstr>Some interesting streams</vt:lpstr>
      <vt:lpstr>Idea #1</vt:lpstr>
      <vt:lpstr>Views are stream computations</vt:lpstr>
      <vt:lpstr>Changes</vt:lpstr>
      <vt:lpstr>Z-sets: changes with a sign</vt:lpstr>
      <vt:lpstr>A table is a change too!</vt:lpstr>
      <vt:lpstr>Idea #2: Z-sets</vt:lpstr>
      <vt:lpstr>Z-sets could be everywhere!</vt:lpstr>
      <vt:lpstr>Applying changes = Adding Z-sets</vt:lpstr>
      <vt:lpstr>PowerPoint Presentation</vt:lpstr>
      <vt:lpstr>Automatic Incremental View Maintenance</vt:lpstr>
      <vt:lpstr>Incremental queries are stateful streaming systems</vt:lpstr>
      <vt:lpstr>Compilation is dead simple! (in theory)</vt:lpstr>
      <vt:lpstr>No compromises!</vt:lpstr>
      <vt:lpstr>Why hasn’t anyone done this yet?</vt:lpstr>
      <vt:lpstr>Demo</vt:lpstr>
      <vt:lpstr>PowerPoint Presentation</vt:lpstr>
      <vt:lpstr>Conclusions</vt:lpstr>
      <vt:lpstr>PowerPoint Presentation</vt:lpstr>
      <vt:lpstr>Extra slides</vt:lpstr>
      <vt:lpstr>Normalized throughput compared to Flink on Nexmark benchmark</vt:lpstr>
      <vt:lpstr>Example: (1) create circuit</vt:lpstr>
      <vt:lpstr>Remove distinct calls</vt:lpstr>
      <vt:lpstr>(2) Lift and (3) Incrementalize</vt:lpstr>
      <vt:lpstr>(4) optimize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3</cp:revision>
  <dcterms:created xsi:type="dcterms:W3CDTF">2021-06-30T23:48:55Z</dcterms:created>
  <dcterms:modified xsi:type="dcterms:W3CDTF">2024-09-24T16:41:04Z</dcterms:modified>
</cp:coreProperties>
</file>